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49"/>
  </p:notesMasterIdLst>
  <p:sldIdLst>
    <p:sldId id="256" r:id="rId6"/>
    <p:sldId id="2147469887" r:id="rId7"/>
    <p:sldId id="2147469885" r:id="rId8"/>
    <p:sldId id="2147469938" r:id="rId9"/>
    <p:sldId id="2147469979" r:id="rId10"/>
    <p:sldId id="2147469980" r:id="rId11"/>
    <p:sldId id="2147469886" r:id="rId12"/>
    <p:sldId id="2147469918" r:id="rId13"/>
    <p:sldId id="2147469939" r:id="rId14"/>
    <p:sldId id="2147469940" r:id="rId15"/>
    <p:sldId id="2147469941" r:id="rId16"/>
    <p:sldId id="2147469995" r:id="rId17"/>
    <p:sldId id="2147469943" r:id="rId18"/>
    <p:sldId id="2147469944" r:id="rId19"/>
    <p:sldId id="2147469982" r:id="rId20"/>
    <p:sldId id="2147469942" r:id="rId21"/>
    <p:sldId id="2147469990" r:id="rId22"/>
    <p:sldId id="2147469991" r:id="rId23"/>
    <p:sldId id="2147469920" r:id="rId24"/>
    <p:sldId id="2147469993" r:id="rId25"/>
    <p:sldId id="2147469930" r:id="rId26"/>
    <p:sldId id="2147469921" r:id="rId27"/>
    <p:sldId id="2147469922" r:id="rId28"/>
    <p:sldId id="2147469992" r:id="rId29"/>
    <p:sldId id="2147469925" r:id="rId30"/>
    <p:sldId id="2147469933" r:id="rId31"/>
    <p:sldId id="2147469932" r:id="rId32"/>
    <p:sldId id="2147469931" r:id="rId33"/>
    <p:sldId id="2147469926" r:id="rId34"/>
    <p:sldId id="2147469994" r:id="rId35"/>
    <p:sldId id="2147469983" r:id="rId36"/>
    <p:sldId id="2147469986" r:id="rId37"/>
    <p:sldId id="2147469934" r:id="rId38"/>
    <p:sldId id="2147469935" r:id="rId39"/>
    <p:sldId id="2147469936" r:id="rId40"/>
    <p:sldId id="2147469985" r:id="rId41"/>
    <p:sldId id="2147469937" r:id="rId42"/>
    <p:sldId id="2147469987" r:id="rId43"/>
    <p:sldId id="2147469988" r:id="rId44"/>
    <p:sldId id="2147469984" r:id="rId45"/>
    <p:sldId id="2147469989" r:id="rId46"/>
    <p:sldId id="292" r:id="rId47"/>
    <p:sldId id="2147469981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B7A8738-AE42-6683-4E97-B2163BD10F06}" name="Andrew Randall" initials="AR" userId="S::andyrandall@microsoft.com::ed46f2de-8226-43e5-9739-23c8227217da" providerId="AD"/>
  <p188:author id="{AF2AFB4F-3EBC-DABA-CAD3-2680C208301F}" name="Ross Gardler (HE/THEY)" initials="" userId="S::rogardle@microsoft.com::a38fc8f6-fb60-4169-bde6-dd2bbf01304f" providerId="AD"/>
  <p188:author id="{B0504592-375A-0BBE-9CF2-AB2CE713FF76}" name="Ravi Rao (NET)" initials="R(" userId="S::ravirao@ntdev.microsoft.com::1b82792e-98c7-4a23-a416-33a69d7abd2d" providerId="AD"/>
  <p188:author id="{B609ABA0-0F72-D5BB-C612-36CEB3028044}" name="Chris Gray" initials="CG" userId="S::chgray@microsoft.com::78fe173c-5e07-4652-ab80-4931cf50042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ven French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C000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9C8509-5670-2AC6-B243-6FC4E15F3768}" v="193" dt="2022-06-02T10:46:49.608"/>
    <p1510:client id="{8937BB54-448E-4C7D-BB52-F0589A1026DA}" v="444" dt="2022-06-02T11:25:42.056"/>
    <p1510:client id="{A82C0164-AD15-41A3-9EB5-5F661130E3E5}" v="151" dt="2022-06-03T01:43:21.6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611" autoAdjust="0"/>
  </p:normalViewPr>
  <p:slideViewPr>
    <p:cSldViewPr snapToGrid="0">
      <p:cViewPr varScale="1">
        <p:scale>
          <a:sx n="51" d="100"/>
          <a:sy n="51" d="100"/>
        </p:scale>
        <p:origin x="4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commentAuthors" Target="commentAuthors.xml"/><Relationship Id="rId55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microsoft.com/office/2015/10/relationships/revisionInfo" Target="revisionInfo.xml"/><Relationship Id="rId8" Type="http://schemas.openxmlformats.org/officeDocument/2006/relationships/slide" Target="slides/slide3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notesMaster" Target="notesMasters/notesMaster1.xml"/><Relationship Id="rId57" Type="http://schemas.microsoft.com/office/2018/10/relationships/authors" Target="author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Y Srinivasan" userId="S::kys@microsoft.com::2e942d4f-4fbe-4d45-b491-9f653b9444fe" providerId="AD" clId="Web-{F3CD813C-F851-078F-A5EE-5EC31018B449}"/>
    <pc:docChg chg="modSld">
      <pc:chgData name="KY Srinivasan" userId="S::kys@microsoft.com::2e942d4f-4fbe-4d45-b491-9f653b9444fe" providerId="AD" clId="Web-{F3CD813C-F851-078F-A5EE-5EC31018B449}" dt="2022-04-09T17:43:38.376" v="11" actId="20577"/>
      <pc:docMkLst>
        <pc:docMk/>
      </pc:docMkLst>
      <pc:sldChg chg="modSp">
        <pc:chgData name="KY Srinivasan" userId="S::kys@microsoft.com::2e942d4f-4fbe-4d45-b491-9f653b9444fe" providerId="AD" clId="Web-{F3CD813C-F851-078F-A5EE-5EC31018B449}" dt="2022-04-09T17:43:38.376" v="11" actId="20577"/>
        <pc:sldMkLst>
          <pc:docMk/>
          <pc:sldMk cId="859649990" sldId="2147469886"/>
        </pc:sldMkLst>
        <pc:spChg chg="mod">
          <ac:chgData name="KY Srinivasan" userId="S::kys@microsoft.com::2e942d4f-4fbe-4d45-b491-9f653b9444fe" providerId="AD" clId="Web-{F3CD813C-F851-078F-A5EE-5EC31018B449}" dt="2022-04-09T17:43:38.376" v="11" actId="20577"/>
          <ac:spMkLst>
            <pc:docMk/>
            <pc:sldMk cId="859649990" sldId="2147469886"/>
            <ac:spMk id="4" creationId="{DE9EE0D3-130E-41FF-A70A-EF5B6CDF793A}"/>
          </ac:spMkLst>
        </pc:spChg>
      </pc:sldChg>
    </pc:docChg>
  </pc:docChgLst>
  <pc:docChgLst>
    <pc:chgData name="Dexuan Cui" userId="315fbfed-14e6-4970-a44e-99b8ee01f78a" providerId="ADAL" clId="{8937BB54-448E-4C7D-BB52-F0589A1026DA}"/>
    <pc:docChg chg="undo redo custSel addSld delSld modSld sldOrd">
      <pc:chgData name="Dexuan Cui" userId="315fbfed-14e6-4970-a44e-99b8ee01f78a" providerId="ADAL" clId="{8937BB54-448E-4C7D-BB52-F0589A1026DA}" dt="2022-06-02T17:20:23.268" v="8901" actId="20577"/>
      <pc:docMkLst>
        <pc:docMk/>
      </pc:docMkLst>
      <pc:sldChg chg="modSp mod">
        <pc:chgData name="Dexuan Cui" userId="315fbfed-14e6-4970-a44e-99b8ee01f78a" providerId="ADAL" clId="{8937BB54-448E-4C7D-BB52-F0589A1026DA}" dt="2022-06-02T15:15:27.162" v="8873" actId="20577"/>
        <pc:sldMkLst>
          <pc:docMk/>
          <pc:sldMk cId="397799971" sldId="256"/>
        </pc:sldMkLst>
        <pc:spChg chg="mod">
          <ac:chgData name="Dexuan Cui" userId="315fbfed-14e6-4970-a44e-99b8ee01f78a" providerId="ADAL" clId="{8937BB54-448E-4C7D-BB52-F0589A1026DA}" dt="2022-06-02T15:15:27.162" v="8873" actId="20577"/>
          <ac:spMkLst>
            <pc:docMk/>
            <pc:sldMk cId="397799971" sldId="256"/>
            <ac:spMk id="22" creationId="{EB7E302F-3443-45C7-A704-4FC98A3D9AD0}"/>
          </ac:spMkLst>
        </pc:spChg>
      </pc:sldChg>
      <pc:sldChg chg="addSp delSp modSp add mod ord">
        <pc:chgData name="Dexuan Cui" userId="315fbfed-14e6-4970-a44e-99b8ee01f78a" providerId="ADAL" clId="{8937BB54-448E-4C7D-BB52-F0589A1026DA}" dt="2022-05-31T15:18:13.540" v="8312" actId="20577"/>
        <pc:sldMkLst>
          <pc:docMk/>
          <pc:sldMk cId="1822934252" sldId="292"/>
        </pc:sldMkLst>
        <pc:spChg chg="mod">
          <ac:chgData name="Dexuan Cui" userId="315fbfed-14e6-4970-a44e-99b8ee01f78a" providerId="ADAL" clId="{8937BB54-448E-4C7D-BB52-F0589A1026DA}" dt="2022-05-31T15:18:13.540" v="8312" actId="20577"/>
          <ac:spMkLst>
            <pc:docMk/>
            <pc:sldMk cId="1822934252" sldId="292"/>
            <ac:spMk id="2" creationId="{0484BB8B-D3AF-2DAD-DB63-A1F4A9D3BFB3}"/>
          </ac:spMkLst>
        </pc:spChg>
        <pc:spChg chg="del">
          <ac:chgData name="Dexuan Cui" userId="315fbfed-14e6-4970-a44e-99b8ee01f78a" providerId="ADAL" clId="{8937BB54-448E-4C7D-BB52-F0589A1026DA}" dt="2022-05-31T03:27:07.249" v="3337" actId="478"/>
          <ac:spMkLst>
            <pc:docMk/>
            <pc:sldMk cId="1822934252" sldId="292"/>
            <ac:spMk id="3" creationId="{EC1DAAA8-67C6-049E-5095-2B53617063E5}"/>
          </ac:spMkLst>
        </pc:spChg>
        <pc:spChg chg="add mod">
          <ac:chgData name="Dexuan Cui" userId="315fbfed-14e6-4970-a44e-99b8ee01f78a" providerId="ADAL" clId="{8937BB54-448E-4C7D-BB52-F0589A1026DA}" dt="2022-05-31T03:26:50.814" v="3336" actId="1076"/>
          <ac:spMkLst>
            <pc:docMk/>
            <pc:sldMk cId="1822934252" sldId="292"/>
            <ac:spMk id="4" creationId="{66B1A95C-0722-1EB7-A324-6F87EC500C91}"/>
          </ac:spMkLst>
        </pc:spChg>
      </pc:sldChg>
      <pc:sldChg chg="modSp add mod modAnim">
        <pc:chgData name="Dexuan Cui" userId="315fbfed-14e6-4970-a44e-99b8ee01f78a" providerId="ADAL" clId="{8937BB54-448E-4C7D-BB52-F0589A1026DA}" dt="2022-05-30T18:48:51.237" v="1073"/>
        <pc:sldMkLst>
          <pc:docMk/>
          <pc:sldMk cId="3736526538" sldId="2147469885"/>
        </pc:sldMkLst>
        <pc:spChg chg="mod">
          <ac:chgData name="Dexuan Cui" userId="315fbfed-14e6-4970-a44e-99b8ee01f78a" providerId="ADAL" clId="{8937BB54-448E-4C7D-BB52-F0589A1026DA}" dt="2022-05-30T17:55:20.091" v="701" actId="20577"/>
          <ac:spMkLst>
            <pc:docMk/>
            <pc:sldMk cId="3736526538" sldId="2147469885"/>
            <ac:spMk id="3" creationId="{6FD3EA32-2309-B5A2-B194-3FD055A5EA20}"/>
          </ac:spMkLst>
        </pc:spChg>
      </pc:sldChg>
      <pc:sldChg chg="addSp delSp modSp mod">
        <pc:chgData name="Dexuan Cui" userId="315fbfed-14e6-4970-a44e-99b8ee01f78a" providerId="ADAL" clId="{8937BB54-448E-4C7D-BB52-F0589A1026DA}" dt="2022-06-02T15:16:00.547" v="8877" actId="20577"/>
        <pc:sldMkLst>
          <pc:docMk/>
          <pc:sldMk cId="859649990" sldId="2147469886"/>
        </pc:sldMkLst>
        <pc:spChg chg="mod">
          <ac:chgData name="Dexuan Cui" userId="315fbfed-14e6-4970-a44e-99b8ee01f78a" providerId="ADAL" clId="{8937BB54-448E-4C7D-BB52-F0589A1026DA}" dt="2022-06-02T15:16:00.547" v="8877" actId="20577"/>
          <ac:spMkLst>
            <pc:docMk/>
            <pc:sldMk cId="859649990" sldId="2147469886"/>
            <ac:spMk id="3" creationId="{90444448-C77D-442E-9141-1A6898398A36}"/>
          </ac:spMkLst>
        </pc:spChg>
        <pc:spChg chg="mod">
          <ac:chgData name="Dexuan Cui" userId="315fbfed-14e6-4970-a44e-99b8ee01f78a" providerId="ADAL" clId="{8937BB54-448E-4C7D-BB52-F0589A1026DA}" dt="2022-05-30T18:15:16.929" v="813" actId="1076"/>
          <ac:spMkLst>
            <pc:docMk/>
            <pc:sldMk cId="859649990" sldId="2147469886"/>
            <ac:spMk id="4" creationId="{DE9EE0D3-130E-41FF-A70A-EF5B6CDF793A}"/>
          </ac:spMkLst>
        </pc:spChg>
        <pc:spChg chg="add del">
          <ac:chgData name="Dexuan Cui" userId="315fbfed-14e6-4970-a44e-99b8ee01f78a" providerId="ADAL" clId="{8937BB54-448E-4C7D-BB52-F0589A1026DA}" dt="2022-05-30T18:18:10.996" v="862" actId="22"/>
          <ac:spMkLst>
            <pc:docMk/>
            <pc:sldMk cId="859649990" sldId="2147469886"/>
            <ac:spMk id="6" creationId="{8D5D024C-AFFE-421B-25E8-D26E1CFF6366}"/>
          </ac:spMkLst>
        </pc:spChg>
        <pc:spChg chg="add mod">
          <ac:chgData name="Dexuan Cui" userId="315fbfed-14e6-4970-a44e-99b8ee01f78a" providerId="ADAL" clId="{8937BB54-448E-4C7D-BB52-F0589A1026DA}" dt="2022-05-31T01:16:39.196" v="2855" actId="20577"/>
          <ac:spMkLst>
            <pc:docMk/>
            <pc:sldMk cId="859649990" sldId="2147469886"/>
            <ac:spMk id="8" creationId="{50A96E70-968B-F5AD-F905-23AD7613C0BF}"/>
          </ac:spMkLst>
        </pc:spChg>
      </pc:sldChg>
      <pc:sldChg chg="addSp delSp modSp mod modAnim">
        <pc:chgData name="Dexuan Cui" userId="315fbfed-14e6-4970-a44e-99b8ee01f78a" providerId="ADAL" clId="{8937BB54-448E-4C7D-BB52-F0589A1026DA}" dt="2022-05-30T18:58:09.335" v="1250" actId="20577"/>
        <pc:sldMkLst>
          <pc:docMk/>
          <pc:sldMk cId="732138732" sldId="2147469918"/>
        </pc:sldMkLst>
        <pc:spChg chg="mod">
          <ac:chgData name="Dexuan Cui" userId="315fbfed-14e6-4970-a44e-99b8ee01f78a" providerId="ADAL" clId="{8937BB54-448E-4C7D-BB52-F0589A1026DA}" dt="2022-05-30T18:51:27.244" v="1137" actId="20577"/>
          <ac:spMkLst>
            <pc:docMk/>
            <pc:sldMk cId="732138732" sldId="2147469918"/>
            <ac:spMk id="2" creationId="{4132559C-BAB5-CAE9-FDC0-EFB98304F8A5}"/>
          </ac:spMkLst>
        </pc:spChg>
        <pc:spChg chg="mod">
          <ac:chgData name="Dexuan Cui" userId="315fbfed-14e6-4970-a44e-99b8ee01f78a" providerId="ADAL" clId="{8937BB54-448E-4C7D-BB52-F0589A1026DA}" dt="2022-05-30T18:51:36.307" v="1145" actId="20577"/>
          <ac:spMkLst>
            <pc:docMk/>
            <pc:sldMk cId="732138732" sldId="2147469918"/>
            <ac:spMk id="3" creationId="{87F6EB7F-B885-5296-3F7D-35B190E783A8}"/>
          </ac:spMkLst>
        </pc:spChg>
        <pc:spChg chg="add mod">
          <ac:chgData name="Dexuan Cui" userId="315fbfed-14e6-4970-a44e-99b8ee01f78a" providerId="ADAL" clId="{8937BB54-448E-4C7D-BB52-F0589A1026DA}" dt="2022-05-30T18:53:34.998" v="1153" actId="5793"/>
          <ac:spMkLst>
            <pc:docMk/>
            <pc:sldMk cId="732138732" sldId="2147469918"/>
            <ac:spMk id="16" creationId="{975FC981-BA53-DA14-9C19-29D435E716A1}"/>
          </ac:spMkLst>
        </pc:spChg>
        <pc:spChg chg="add del mod">
          <ac:chgData name="Dexuan Cui" userId="315fbfed-14e6-4970-a44e-99b8ee01f78a" providerId="ADAL" clId="{8937BB54-448E-4C7D-BB52-F0589A1026DA}" dt="2022-05-30T18:39:22.678" v="1039"/>
          <ac:spMkLst>
            <pc:docMk/>
            <pc:sldMk cId="732138732" sldId="2147469918"/>
            <ac:spMk id="18" creationId="{F309E6BF-60DA-5C29-8199-4A42C1D0444E}"/>
          </ac:spMkLst>
        </pc:spChg>
        <pc:spChg chg="add mod">
          <ac:chgData name="Dexuan Cui" userId="315fbfed-14e6-4970-a44e-99b8ee01f78a" providerId="ADAL" clId="{8937BB54-448E-4C7D-BB52-F0589A1026DA}" dt="2022-05-30T18:51:11.711" v="1117" actId="255"/>
          <ac:spMkLst>
            <pc:docMk/>
            <pc:sldMk cId="732138732" sldId="2147469918"/>
            <ac:spMk id="20" creationId="{8A90844F-2304-803B-06D8-651DFF0EE50F}"/>
          </ac:spMkLst>
        </pc:spChg>
        <pc:spChg chg="add mod">
          <ac:chgData name="Dexuan Cui" userId="315fbfed-14e6-4970-a44e-99b8ee01f78a" providerId="ADAL" clId="{8937BB54-448E-4C7D-BB52-F0589A1026DA}" dt="2022-05-30T18:58:09.335" v="1250" actId="20577"/>
          <ac:spMkLst>
            <pc:docMk/>
            <pc:sldMk cId="732138732" sldId="2147469918"/>
            <ac:spMk id="21" creationId="{777E86D8-7F71-1466-5506-E992517AE6A8}"/>
          </ac:spMkLst>
        </pc:spChg>
        <pc:picChg chg="add del mod">
          <ac:chgData name="Dexuan Cui" userId="315fbfed-14e6-4970-a44e-99b8ee01f78a" providerId="ADAL" clId="{8937BB54-448E-4C7D-BB52-F0589A1026DA}" dt="2022-05-30T18:28:44.390" v="930" actId="478"/>
          <ac:picMkLst>
            <pc:docMk/>
            <pc:sldMk cId="732138732" sldId="2147469918"/>
            <ac:picMk id="5" creationId="{8C9B342E-8CF5-E248-DD8B-AF80839385C3}"/>
          </ac:picMkLst>
        </pc:picChg>
        <pc:picChg chg="add mod">
          <ac:chgData name="Dexuan Cui" userId="315fbfed-14e6-4970-a44e-99b8ee01f78a" providerId="ADAL" clId="{8937BB54-448E-4C7D-BB52-F0589A1026DA}" dt="2022-05-30T18:36:53.687" v="1013" actId="14100"/>
          <ac:picMkLst>
            <pc:docMk/>
            <pc:sldMk cId="732138732" sldId="2147469918"/>
            <ac:picMk id="7" creationId="{F4DAFB5E-1CFD-DBEA-EF65-705394384F8F}"/>
          </ac:picMkLst>
        </pc:picChg>
        <pc:picChg chg="add del mod">
          <ac:chgData name="Dexuan Cui" userId="315fbfed-14e6-4970-a44e-99b8ee01f78a" providerId="ADAL" clId="{8937BB54-448E-4C7D-BB52-F0589A1026DA}" dt="2022-05-30T18:30:42.858" v="937" actId="478"/>
          <ac:picMkLst>
            <pc:docMk/>
            <pc:sldMk cId="732138732" sldId="2147469918"/>
            <ac:picMk id="9" creationId="{8C4C3F0B-B78D-970F-57B3-540D3436C55E}"/>
          </ac:picMkLst>
        </pc:picChg>
        <pc:picChg chg="add mod">
          <ac:chgData name="Dexuan Cui" userId="315fbfed-14e6-4970-a44e-99b8ee01f78a" providerId="ADAL" clId="{8937BB54-448E-4C7D-BB52-F0589A1026DA}" dt="2022-05-30T18:37:12.671" v="1016" actId="1076"/>
          <ac:picMkLst>
            <pc:docMk/>
            <pc:sldMk cId="732138732" sldId="2147469918"/>
            <ac:picMk id="11" creationId="{0B4BD2B3-E40D-1D79-CE85-EB24C87269A9}"/>
          </ac:picMkLst>
        </pc:picChg>
        <pc:picChg chg="add del mod">
          <ac:chgData name="Dexuan Cui" userId="315fbfed-14e6-4970-a44e-99b8ee01f78a" providerId="ADAL" clId="{8937BB54-448E-4C7D-BB52-F0589A1026DA}" dt="2022-05-30T18:37:25.978" v="1020" actId="478"/>
          <ac:picMkLst>
            <pc:docMk/>
            <pc:sldMk cId="732138732" sldId="2147469918"/>
            <ac:picMk id="13" creationId="{B925F735-89F3-CFDF-D554-CD22405C9753}"/>
          </ac:picMkLst>
        </pc:picChg>
        <pc:picChg chg="add mod">
          <ac:chgData name="Dexuan Cui" userId="315fbfed-14e6-4970-a44e-99b8ee01f78a" providerId="ADAL" clId="{8937BB54-448E-4C7D-BB52-F0589A1026DA}" dt="2022-05-30T18:47:43.808" v="1070" actId="1076"/>
          <ac:picMkLst>
            <pc:docMk/>
            <pc:sldMk cId="732138732" sldId="2147469918"/>
            <ac:picMk id="15" creationId="{1C0E6472-BDFF-33CE-2686-64F02B0BAC17}"/>
          </ac:picMkLst>
        </pc:picChg>
      </pc:sldChg>
      <pc:sldChg chg="modSp add del mod">
        <pc:chgData name="Dexuan Cui" userId="315fbfed-14e6-4970-a44e-99b8ee01f78a" providerId="ADAL" clId="{8937BB54-448E-4C7D-BB52-F0589A1026DA}" dt="2022-05-31T08:32:42.549" v="7397" actId="47"/>
        <pc:sldMkLst>
          <pc:docMk/>
          <pc:sldMk cId="856378473" sldId="2147469919"/>
        </pc:sldMkLst>
        <pc:spChg chg="mod">
          <ac:chgData name="Dexuan Cui" userId="315fbfed-14e6-4970-a44e-99b8ee01f78a" providerId="ADAL" clId="{8937BB54-448E-4C7D-BB52-F0589A1026DA}" dt="2022-05-31T08:32:25.821" v="7394" actId="6549"/>
          <ac:spMkLst>
            <pc:docMk/>
            <pc:sldMk cId="856378473" sldId="2147469919"/>
            <ac:spMk id="3" creationId="{87F6EB7F-B885-5296-3F7D-35B190E783A8}"/>
          </ac:spMkLst>
        </pc:spChg>
      </pc:sldChg>
      <pc:sldChg chg="addSp delSp modSp mod modAnim">
        <pc:chgData name="Dexuan Cui" userId="315fbfed-14e6-4970-a44e-99b8ee01f78a" providerId="ADAL" clId="{8937BB54-448E-4C7D-BB52-F0589A1026DA}" dt="2022-05-31T07:37:57.840" v="6788" actId="20577"/>
        <pc:sldMkLst>
          <pc:docMk/>
          <pc:sldMk cId="311526730" sldId="2147469920"/>
        </pc:sldMkLst>
        <pc:spChg chg="mod">
          <ac:chgData name="Dexuan Cui" userId="315fbfed-14e6-4970-a44e-99b8ee01f78a" providerId="ADAL" clId="{8937BB54-448E-4C7D-BB52-F0589A1026DA}" dt="2022-05-31T07:37:57.840" v="6788" actId="20577"/>
          <ac:spMkLst>
            <pc:docMk/>
            <pc:sldMk cId="311526730" sldId="2147469920"/>
            <ac:spMk id="3" creationId="{87F6EB7F-B885-5296-3F7D-35B190E783A8}"/>
          </ac:spMkLst>
        </pc:spChg>
        <pc:spChg chg="add mod">
          <ac:chgData name="Dexuan Cui" userId="315fbfed-14e6-4970-a44e-99b8ee01f78a" providerId="ADAL" clId="{8937BB54-448E-4C7D-BB52-F0589A1026DA}" dt="2022-05-31T04:47:36.429" v="4773" actId="20577"/>
          <ac:spMkLst>
            <pc:docMk/>
            <pc:sldMk cId="311526730" sldId="2147469920"/>
            <ac:spMk id="9" creationId="{54114EA7-93D4-1EF7-83B3-B73B58698D2C}"/>
          </ac:spMkLst>
        </pc:spChg>
        <pc:picChg chg="add del mod">
          <ac:chgData name="Dexuan Cui" userId="315fbfed-14e6-4970-a44e-99b8ee01f78a" providerId="ADAL" clId="{8937BB54-448E-4C7D-BB52-F0589A1026DA}" dt="2022-05-31T01:59:27.031" v="3162" actId="478"/>
          <ac:picMkLst>
            <pc:docMk/>
            <pc:sldMk cId="311526730" sldId="2147469920"/>
            <ac:picMk id="5" creationId="{01ED7C9E-412F-7213-86B8-2895DBA88C59}"/>
          </ac:picMkLst>
        </pc:picChg>
        <pc:picChg chg="add del mod">
          <ac:chgData name="Dexuan Cui" userId="315fbfed-14e6-4970-a44e-99b8ee01f78a" providerId="ADAL" clId="{8937BB54-448E-4C7D-BB52-F0589A1026DA}" dt="2022-05-31T01:59:39.932" v="3163" actId="478"/>
          <ac:picMkLst>
            <pc:docMk/>
            <pc:sldMk cId="311526730" sldId="2147469920"/>
            <ac:picMk id="7" creationId="{83BA227B-CF96-1B76-3429-E291219CCC28}"/>
          </ac:picMkLst>
        </pc:picChg>
      </pc:sldChg>
      <pc:sldChg chg="modSp mod">
        <pc:chgData name="Dexuan Cui" userId="315fbfed-14e6-4970-a44e-99b8ee01f78a" providerId="ADAL" clId="{8937BB54-448E-4C7D-BB52-F0589A1026DA}" dt="2022-06-02T17:17:35.685" v="8893" actId="255"/>
        <pc:sldMkLst>
          <pc:docMk/>
          <pc:sldMk cId="552715470" sldId="2147469921"/>
        </pc:sldMkLst>
        <pc:spChg chg="mod">
          <ac:chgData name="Dexuan Cui" userId="315fbfed-14e6-4970-a44e-99b8ee01f78a" providerId="ADAL" clId="{8937BB54-448E-4C7D-BB52-F0589A1026DA}" dt="2022-05-31T07:33:06.624" v="6770" actId="6549"/>
          <ac:spMkLst>
            <pc:docMk/>
            <pc:sldMk cId="552715470" sldId="2147469921"/>
            <ac:spMk id="2" creationId="{4132559C-BAB5-CAE9-FDC0-EFB98304F8A5}"/>
          </ac:spMkLst>
        </pc:spChg>
        <pc:spChg chg="mod">
          <ac:chgData name="Dexuan Cui" userId="315fbfed-14e6-4970-a44e-99b8ee01f78a" providerId="ADAL" clId="{8937BB54-448E-4C7D-BB52-F0589A1026DA}" dt="2022-06-02T17:17:35.685" v="8893" actId="255"/>
          <ac:spMkLst>
            <pc:docMk/>
            <pc:sldMk cId="552715470" sldId="2147469921"/>
            <ac:spMk id="3" creationId="{87F6EB7F-B885-5296-3F7D-35B190E783A8}"/>
          </ac:spMkLst>
        </pc:spChg>
      </pc:sldChg>
      <pc:sldChg chg="modSp mod">
        <pc:chgData name="Dexuan Cui" userId="315fbfed-14e6-4970-a44e-99b8ee01f78a" providerId="ADAL" clId="{8937BB54-448E-4C7D-BB52-F0589A1026DA}" dt="2022-06-02T17:19:34.009" v="8900" actId="20577"/>
        <pc:sldMkLst>
          <pc:docMk/>
          <pc:sldMk cId="1908458206" sldId="2147469922"/>
        </pc:sldMkLst>
        <pc:spChg chg="mod">
          <ac:chgData name="Dexuan Cui" userId="315fbfed-14e6-4970-a44e-99b8ee01f78a" providerId="ADAL" clId="{8937BB54-448E-4C7D-BB52-F0589A1026DA}" dt="2022-06-02T17:19:34.009" v="8900" actId="20577"/>
          <ac:spMkLst>
            <pc:docMk/>
            <pc:sldMk cId="1908458206" sldId="2147469922"/>
            <ac:spMk id="3" creationId="{87F6EB7F-B885-5296-3F7D-35B190E783A8}"/>
          </ac:spMkLst>
        </pc:spChg>
      </pc:sldChg>
      <pc:sldChg chg="modSp mod">
        <pc:chgData name="Dexuan Cui" userId="315fbfed-14e6-4970-a44e-99b8ee01f78a" providerId="ADAL" clId="{8937BB54-448E-4C7D-BB52-F0589A1026DA}" dt="2022-05-31T07:53:46.998" v="6800" actId="20577"/>
        <pc:sldMkLst>
          <pc:docMk/>
          <pc:sldMk cId="988542692" sldId="2147469925"/>
        </pc:sldMkLst>
        <pc:spChg chg="mod">
          <ac:chgData name="Dexuan Cui" userId="315fbfed-14e6-4970-a44e-99b8ee01f78a" providerId="ADAL" clId="{8937BB54-448E-4C7D-BB52-F0589A1026DA}" dt="2022-05-31T07:53:46.998" v="6800" actId="20577"/>
          <ac:spMkLst>
            <pc:docMk/>
            <pc:sldMk cId="988542692" sldId="2147469925"/>
            <ac:spMk id="3" creationId="{87F6EB7F-B885-5296-3F7D-35B190E783A8}"/>
          </ac:spMkLst>
        </pc:spChg>
      </pc:sldChg>
      <pc:sldChg chg="addSp delSp modSp mod">
        <pc:chgData name="Dexuan Cui" userId="315fbfed-14e6-4970-a44e-99b8ee01f78a" providerId="ADAL" clId="{8937BB54-448E-4C7D-BB52-F0589A1026DA}" dt="2022-05-31T01:53:37.751" v="3139" actId="1076"/>
        <pc:sldMkLst>
          <pc:docMk/>
          <pc:sldMk cId="4021017533" sldId="2147469926"/>
        </pc:sldMkLst>
        <pc:spChg chg="mod">
          <ac:chgData name="Dexuan Cui" userId="315fbfed-14e6-4970-a44e-99b8ee01f78a" providerId="ADAL" clId="{8937BB54-448E-4C7D-BB52-F0589A1026DA}" dt="2022-05-31T01:52:32.459" v="3130" actId="20577"/>
          <ac:spMkLst>
            <pc:docMk/>
            <pc:sldMk cId="4021017533" sldId="2147469926"/>
            <ac:spMk id="3" creationId="{87F6EB7F-B885-5296-3F7D-35B190E783A8}"/>
          </ac:spMkLst>
        </pc:spChg>
        <pc:picChg chg="add del">
          <ac:chgData name="Dexuan Cui" userId="315fbfed-14e6-4970-a44e-99b8ee01f78a" providerId="ADAL" clId="{8937BB54-448E-4C7D-BB52-F0589A1026DA}" dt="2022-05-31T01:52:56.054" v="3132" actId="22"/>
          <ac:picMkLst>
            <pc:docMk/>
            <pc:sldMk cId="4021017533" sldId="2147469926"/>
            <ac:picMk id="6" creationId="{6D34AA52-8F50-CE76-B7A0-79FD7D3CCA97}"/>
          </ac:picMkLst>
        </pc:picChg>
        <pc:picChg chg="add mod">
          <ac:chgData name="Dexuan Cui" userId="315fbfed-14e6-4970-a44e-99b8ee01f78a" providerId="ADAL" clId="{8937BB54-448E-4C7D-BB52-F0589A1026DA}" dt="2022-05-31T01:53:37.751" v="3139" actId="1076"/>
          <ac:picMkLst>
            <pc:docMk/>
            <pc:sldMk cId="4021017533" sldId="2147469926"/>
            <ac:picMk id="8" creationId="{86C3D34C-B05A-DB0A-FD39-12AA277F79D9}"/>
          </ac:picMkLst>
        </pc:picChg>
      </pc:sldChg>
      <pc:sldChg chg="modSp del mod modNotesTx">
        <pc:chgData name="Dexuan Cui" userId="315fbfed-14e6-4970-a44e-99b8ee01f78a" providerId="ADAL" clId="{8937BB54-448E-4C7D-BB52-F0589A1026DA}" dt="2022-05-30T22:46:18.409" v="2415" actId="47"/>
        <pc:sldMkLst>
          <pc:docMk/>
          <pc:sldMk cId="3604257250" sldId="2147469927"/>
        </pc:sldMkLst>
        <pc:spChg chg="mod">
          <ac:chgData name="Dexuan Cui" userId="315fbfed-14e6-4970-a44e-99b8ee01f78a" providerId="ADAL" clId="{8937BB54-448E-4C7D-BB52-F0589A1026DA}" dt="2022-05-30T22:45:19.929" v="2407" actId="114"/>
          <ac:spMkLst>
            <pc:docMk/>
            <pc:sldMk cId="3604257250" sldId="2147469927"/>
            <ac:spMk id="2" creationId="{4132559C-BAB5-CAE9-FDC0-EFB98304F8A5}"/>
          </ac:spMkLst>
        </pc:spChg>
        <pc:spChg chg="mod">
          <ac:chgData name="Dexuan Cui" userId="315fbfed-14e6-4970-a44e-99b8ee01f78a" providerId="ADAL" clId="{8937BB54-448E-4C7D-BB52-F0589A1026DA}" dt="2022-05-30T22:45:30.155" v="2408" actId="114"/>
          <ac:spMkLst>
            <pc:docMk/>
            <pc:sldMk cId="3604257250" sldId="2147469927"/>
            <ac:spMk id="3" creationId="{87F6EB7F-B885-5296-3F7D-35B190E783A8}"/>
          </ac:spMkLst>
        </pc:spChg>
      </pc:sldChg>
      <pc:sldChg chg="del">
        <pc:chgData name="Dexuan Cui" userId="315fbfed-14e6-4970-a44e-99b8ee01f78a" providerId="ADAL" clId="{8937BB54-448E-4C7D-BB52-F0589A1026DA}" dt="2022-05-31T08:40:50.676" v="7592" actId="47"/>
        <pc:sldMkLst>
          <pc:docMk/>
          <pc:sldMk cId="3839243598" sldId="2147469928"/>
        </pc:sldMkLst>
      </pc:sldChg>
      <pc:sldChg chg="modSp del mod">
        <pc:chgData name="Dexuan Cui" userId="315fbfed-14e6-4970-a44e-99b8ee01f78a" providerId="ADAL" clId="{8937BB54-448E-4C7D-BB52-F0589A1026DA}" dt="2022-05-31T08:41:21.989" v="7593" actId="47"/>
        <pc:sldMkLst>
          <pc:docMk/>
          <pc:sldMk cId="1483608822" sldId="2147469929"/>
        </pc:sldMkLst>
        <pc:spChg chg="mod">
          <ac:chgData name="Dexuan Cui" userId="315fbfed-14e6-4970-a44e-99b8ee01f78a" providerId="ADAL" clId="{8937BB54-448E-4C7D-BB52-F0589A1026DA}" dt="2022-05-31T07:54:23.823" v="6819" actId="20577"/>
          <ac:spMkLst>
            <pc:docMk/>
            <pc:sldMk cId="1483608822" sldId="2147469929"/>
            <ac:spMk id="3" creationId="{87F6EB7F-B885-5296-3F7D-35B190E783A8}"/>
          </ac:spMkLst>
        </pc:spChg>
      </pc:sldChg>
      <pc:sldChg chg="modAnim">
        <pc:chgData name="Dexuan Cui" userId="315fbfed-14e6-4970-a44e-99b8ee01f78a" providerId="ADAL" clId="{8937BB54-448E-4C7D-BB52-F0589A1026DA}" dt="2022-05-31T01:49:22.655" v="3109"/>
        <pc:sldMkLst>
          <pc:docMk/>
          <pc:sldMk cId="3886741623" sldId="2147469931"/>
        </pc:sldMkLst>
      </pc:sldChg>
      <pc:sldChg chg="modSp mod">
        <pc:chgData name="Dexuan Cui" userId="315fbfed-14e6-4970-a44e-99b8ee01f78a" providerId="ADAL" clId="{8937BB54-448E-4C7D-BB52-F0589A1026DA}" dt="2022-05-31T07:29:37.335" v="6748" actId="255"/>
        <pc:sldMkLst>
          <pc:docMk/>
          <pc:sldMk cId="3244542889" sldId="2147469932"/>
        </pc:sldMkLst>
        <pc:spChg chg="mod">
          <ac:chgData name="Dexuan Cui" userId="315fbfed-14e6-4970-a44e-99b8ee01f78a" providerId="ADAL" clId="{8937BB54-448E-4C7D-BB52-F0589A1026DA}" dt="2022-05-31T07:29:37.335" v="6748" actId="255"/>
          <ac:spMkLst>
            <pc:docMk/>
            <pc:sldMk cId="3244542889" sldId="2147469932"/>
            <ac:spMk id="3" creationId="{87F6EB7F-B885-5296-3F7D-35B190E783A8}"/>
          </ac:spMkLst>
        </pc:spChg>
      </pc:sldChg>
      <pc:sldChg chg="modSp mod">
        <pc:chgData name="Dexuan Cui" userId="315fbfed-14e6-4970-a44e-99b8ee01f78a" providerId="ADAL" clId="{8937BB54-448E-4C7D-BB52-F0589A1026DA}" dt="2022-05-31T01:44:39.712" v="3095" actId="255"/>
        <pc:sldMkLst>
          <pc:docMk/>
          <pc:sldMk cId="1307358394" sldId="2147469933"/>
        </pc:sldMkLst>
        <pc:spChg chg="mod">
          <ac:chgData name="Dexuan Cui" userId="315fbfed-14e6-4970-a44e-99b8ee01f78a" providerId="ADAL" clId="{8937BB54-448E-4C7D-BB52-F0589A1026DA}" dt="2022-05-31T01:44:39.712" v="3095" actId="255"/>
          <ac:spMkLst>
            <pc:docMk/>
            <pc:sldMk cId="1307358394" sldId="2147469933"/>
            <ac:spMk id="3" creationId="{87F6EB7F-B885-5296-3F7D-35B190E783A8}"/>
          </ac:spMkLst>
        </pc:spChg>
      </pc:sldChg>
      <pc:sldChg chg="addSp delSp modSp mod">
        <pc:chgData name="Dexuan Cui" userId="315fbfed-14e6-4970-a44e-99b8ee01f78a" providerId="ADAL" clId="{8937BB54-448E-4C7D-BB52-F0589A1026DA}" dt="2022-05-31T05:00:41.056" v="4916" actId="20577"/>
        <pc:sldMkLst>
          <pc:docMk/>
          <pc:sldMk cId="690654994" sldId="2147469934"/>
        </pc:sldMkLst>
        <pc:spChg chg="mod">
          <ac:chgData name="Dexuan Cui" userId="315fbfed-14e6-4970-a44e-99b8ee01f78a" providerId="ADAL" clId="{8937BB54-448E-4C7D-BB52-F0589A1026DA}" dt="2022-05-31T05:00:02.436" v="4907" actId="20577"/>
          <ac:spMkLst>
            <pc:docMk/>
            <pc:sldMk cId="690654994" sldId="2147469934"/>
            <ac:spMk id="2" creationId="{4132559C-BAB5-CAE9-FDC0-EFB98304F8A5}"/>
          </ac:spMkLst>
        </pc:spChg>
        <pc:spChg chg="mod">
          <ac:chgData name="Dexuan Cui" userId="315fbfed-14e6-4970-a44e-99b8ee01f78a" providerId="ADAL" clId="{8937BB54-448E-4C7D-BB52-F0589A1026DA}" dt="2022-05-31T05:00:41.056" v="4916" actId="20577"/>
          <ac:spMkLst>
            <pc:docMk/>
            <pc:sldMk cId="690654994" sldId="2147469934"/>
            <ac:spMk id="3" creationId="{87F6EB7F-B885-5296-3F7D-35B190E783A8}"/>
          </ac:spMkLst>
        </pc:spChg>
        <pc:spChg chg="add del">
          <ac:chgData name="Dexuan Cui" userId="315fbfed-14e6-4970-a44e-99b8ee01f78a" providerId="ADAL" clId="{8937BB54-448E-4C7D-BB52-F0589A1026DA}" dt="2022-05-31T04:38:00.493" v="4754" actId="22"/>
          <ac:spMkLst>
            <pc:docMk/>
            <pc:sldMk cId="690654994" sldId="2147469934"/>
            <ac:spMk id="5" creationId="{D065BA26-D955-900D-7084-554D2CFDB956}"/>
          </ac:spMkLst>
        </pc:spChg>
      </pc:sldChg>
      <pc:sldChg chg="modSp mod">
        <pc:chgData name="Dexuan Cui" userId="315fbfed-14e6-4970-a44e-99b8ee01f78a" providerId="ADAL" clId="{8937BB54-448E-4C7D-BB52-F0589A1026DA}" dt="2022-05-31T04:35:54.554" v="4752" actId="6549"/>
        <pc:sldMkLst>
          <pc:docMk/>
          <pc:sldMk cId="32609659" sldId="2147469935"/>
        </pc:sldMkLst>
        <pc:spChg chg="mod">
          <ac:chgData name="Dexuan Cui" userId="315fbfed-14e6-4970-a44e-99b8ee01f78a" providerId="ADAL" clId="{8937BB54-448E-4C7D-BB52-F0589A1026DA}" dt="2022-05-31T04:35:54.554" v="4752" actId="6549"/>
          <ac:spMkLst>
            <pc:docMk/>
            <pc:sldMk cId="32609659" sldId="2147469935"/>
            <ac:spMk id="3" creationId="{87F6EB7F-B885-5296-3F7D-35B190E783A8}"/>
          </ac:spMkLst>
        </pc:spChg>
      </pc:sldChg>
      <pc:sldChg chg="modSp mod">
        <pc:chgData name="Dexuan Cui" userId="315fbfed-14e6-4970-a44e-99b8ee01f78a" providerId="ADAL" clId="{8937BB54-448E-4C7D-BB52-F0589A1026DA}" dt="2022-05-31T05:59:41.092" v="5015" actId="20577"/>
        <pc:sldMkLst>
          <pc:docMk/>
          <pc:sldMk cId="3696130138" sldId="2147469936"/>
        </pc:sldMkLst>
        <pc:spChg chg="mod">
          <ac:chgData name="Dexuan Cui" userId="315fbfed-14e6-4970-a44e-99b8ee01f78a" providerId="ADAL" clId="{8937BB54-448E-4C7D-BB52-F0589A1026DA}" dt="2022-05-31T03:47:51.285" v="3617" actId="255"/>
          <ac:spMkLst>
            <pc:docMk/>
            <pc:sldMk cId="3696130138" sldId="2147469936"/>
            <ac:spMk id="2" creationId="{4132559C-BAB5-CAE9-FDC0-EFB98304F8A5}"/>
          </ac:spMkLst>
        </pc:spChg>
        <pc:spChg chg="mod">
          <ac:chgData name="Dexuan Cui" userId="315fbfed-14e6-4970-a44e-99b8ee01f78a" providerId="ADAL" clId="{8937BB54-448E-4C7D-BB52-F0589A1026DA}" dt="2022-05-31T05:59:41.092" v="5015" actId="20577"/>
          <ac:spMkLst>
            <pc:docMk/>
            <pc:sldMk cId="3696130138" sldId="2147469936"/>
            <ac:spMk id="3" creationId="{87F6EB7F-B885-5296-3F7D-35B190E783A8}"/>
          </ac:spMkLst>
        </pc:spChg>
      </pc:sldChg>
      <pc:sldChg chg="modSp mod">
        <pc:chgData name="Dexuan Cui" userId="315fbfed-14e6-4970-a44e-99b8ee01f78a" providerId="ADAL" clId="{8937BB54-448E-4C7D-BB52-F0589A1026DA}" dt="2022-05-31T06:37:06.831" v="5512" actId="20577"/>
        <pc:sldMkLst>
          <pc:docMk/>
          <pc:sldMk cId="2892587926" sldId="2147469937"/>
        </pc:sldMkLst>
        <pc:spChg chg="mod">
          <ac:chgData name="Dexuan Cui" userId="315fbfed-14e6-4970-a44e-99b8ee01f78a" providerId="ADAL" clId="{8937BB54-448E-4C7D-BB52-F0589A1026DA}" dt="2022-05-31T05:58:37.719" v="4968" actId="20577"/>
          <ac:spMkLst>
            <pc:docMk/>
            <pc:sldMk cId="2892587926" sldId="2147469937"/>
            <ac:spMk id="2" creationId="{4132559C-BAB5-CAE9-FDC0-EFB98304F8A5}"/>
          </ac:spMkLst>
        </pc:spChg>
        <pc:spChg chg="mod">
          <ac:chgData name="Dexuan Cui" userId="315fbfed-14e6-4970-a44e-99b8ee01f78a" providerId="ADAL" clId="{8937BB54-448E-4C7D-BB52-F0589A1026DA}" dt="2022-05-31T06:37:06.831" v="5512" actId="20577"/>
          <ac:spMkLst>
            <pc:docMk/>
            <pc:sldMk cId="2892587926" sldId="2147469937"/>
            <ac:spMk id="3" creationId="{87F6EB7F-B885-5296-3F7D-35B190E783A8}"/>
          </ac:spMkLst>
        </pc:spChg>
      </pc:sldChg>
      <pc:sldChg chg="add">
        <pc:chgData name="Dexuan Cui" userId="315fbfed-14e6-4970-a44e-99b8ee01f78a" providerId="ADAL" clId="{8937BB54-448E-4C7D-BB52-F0589A1026DA}" dt="2022-05-30T17:25:39.861" v="1"/>
        <pc:sldMkLst>
          <pc:docMk/>
          <pc:sldMk cId="2395933187" sldId="2147469938"/>
        </pc:sldMkLst>
      </pc:sldChg>
      <pc:sldChg chg="add del">
        <pc:chgData name="Dexuan Cui" userId="315fbfed-14e6-4970-a44e-99b8ee01f78a" providerId="ADAL" clId="{8937BB54-448E-4C7D-BB52-F0589A1026DA}" dt="2022-05-30T18:59:05.661" v="1251" actId="47"/>
        <pc:sldMkLst>
          <pc:docMk/>
          <pc:sldMk cId="249148629" sldId="2147469939"/>
        </pc:sldMkLst>
      </pc:sldChg>
      <pc:sldChg chg="addSp delSp modSp add mod delAnim modAnim">
        <pc:chgData name="Dexuan Cui" userId="315fbfed-14e6-4970-a44e-99b8ee01f78a" providerId="ADAL" clId="{8937BB54-448E-4C7D-BB52-F0589A1026DA}" dt="2022-05-30T19:46:36.262" v="1751"/>
        <pc:sldMkLst>
          <pc:docMk/>
          <pc:sldMk cId="925365237" sldId="2147469939"/>
        </pc:sldMkLst>
        <pc:spChg chg="mod">
          <ac:chgData name="Dexuan Cui" userId="315fbfed-14e6-4970-a44e-99b8ee01f78a" providerId="ADAL" clId="{8937BB54-448E-4C7D-BB52-F0589A1026DA}" dt="2022-05-30T19:04:08.257" v="1306" actId="20577"/>
          <ac:spMkLst>
            <pc:docMk/>
            <pc:sldMk cId="925365237" sldId="2147469939"/>
            <ac:spMk id="2" creationId="{4132559C-BAB5-CAE9-FDC0-EFB98304F8A5}"/>
          </ac:spMkLst>
        </pc:spChg>
        <pc:spChg chg="mod">
          <ac:chgData name="Dexuan Cui" userId="315fbfed-14e6-4970-a44e-99b8ee01f78a" providerId="ADAL" clId="{8937BB54-448E-4C7D-BB52-F0589A1026DA}" dt="2022-05-30T19:17:42.157" v="1495" actId="20577"/>
          <ac:spMkLst>
            <pc:docMk/>
            <pc:sldMk cId="925365237" sldId="2147469939"/>
            <ac:spMk id="3" creationId="{87F6EB7F-B885-5296-3F7D-35B190E783A8}"/>
          </ac:spMkLst>
        </pc:spChg>
        <pc:spChg chg="add del mod">
          <ac:chgData name="Dexuan Cui" userId="315fbfed-14e6-4970-a44e-99b8ee01f78a" providerId="ADAL" clId="{8937BB54-448E-4C7D-BB52-F0589A1026DA}" dt="2022-05-30T19:20:05.425" v="1500"/>
          <ac:spMkLst>
            <pc:docMk/>
            <pc:sldMk cId="925365237" sldId="2147469939"/>
            <ac:spMk id="6" creationId="{1D5FF02F-9FB7-2F10-F0BC-0B37B4C1BDEA}"/>
          </ac:spMkLst>
        </pc:spChg>
        <pc:spChg chg="del mod">
          <ac:chgData name="Dexuan Cui" userId="315fbfed-14e6-4970-a44e-99b8ee01f78a" providerId="ADAL" clId="{8937BB54-448E-4C7D-BB52-F0589A1026DA}" dt="2022-05-30T19:06:53.265" v="1441" actId="478"/>
          <ac:spMkLst>
            <pc:docMk/>
            <pc:sldMk cId="925365237" sldId="2147469939"/>
            <ac:spMk id="16" creationId="{975FC981-BA53-DA14-9C19-29D435E716A1}"/>
          </ac:spMkLst>
        </pc:spChg>
        <pc:spChg chg="del mod">
          <ac:chgData name="Dexuan Cui" userId="315fbfed-14e6-4970-a44e-99b8ee01f78a" providerId="ADAL" clId="{8937BB54-448E-4C7D-BB52-F0589A1026DA}" dt="2022-05-30T19:06:57.109" v="1443" actId="478"/>
          <ac:spMkLst>
            <pc:docMk/>
            <pc:sldMk cId="925365237" sldId="2147469939"/>
            <ac:spMk id="20" creationId="{8A90844F-2304-803B-06D8-651DFF0EE50F}"/>
          </ac:spMkLst>
        </pc:spChg>
        <pc:spChg chg="del mod">
          <ac:chgData name="Dexuan Cui" userId="315fbfed-14e6-4970-a44e-99b8ee01f78a" providerId="ADAL" clId="{8937BB54-448E-4C7D-BB52-F0589A1026DA}" dt="2022-05-30T19:06:49.477" v="1439" actId="478"/>
          <ac:spMkLst>
            <pc:docMk/>
            <pc:sldMk cId="925365237" sldId="2147469939"/>
            <ac:spMk id="21" creationId="{777E86D8-7F71-1466-5506-E992517AE6A8}"/>
          </ac:spMkLst>
        </pc:spChg>
        <pc:spChg chg="add del mod">
          <ac:chgData name="Dexuan Cui" userId="315fbfed-14e6-4970-a44e-99b8ee01f78a" providerId="ADAL" clId="{8937BB54-448E-4C7D-BB52-F0589A1026DA}" dt="2022-05-30T19:37:04.418" v="1689" actId="478"/>
          <ac:spMkLst>
            <pc:docMk/>
            <pc:sldMk cId="925365237" sldId="2147469939"/>
            <ac:spMk id="22" creationId="{AF79630B-A6D3-EBD9-89A3-935ADC61CB6C}"/>
          </ac:spMkLst>
        </pc:spChg>
        <pc:spChg chg="add del mod">
          <ac:chgData name="Dexuan Cui" userId="315fbfed-14e6-4970-a44e-99b8ee01f78a" providerId="ADAL" clId="{8937BB54-448E-4C7D-BB52-F0589A1026DA}" dt="2022-05-30T19:27:09.473" v="1667" actId="478"/>
          <ac:spMkLst>
            <pc:docMk/>
            <pc:sldMk cId="925365237" sldId="2147469939"/>
            <ac:spMk id="24" creationId="{551BDEBC-1C72-5AEF-DD6B-9D5F8C7A8674}"/>
          </ac:spMkLst>
        </pc:spChg>
        <pc:spChg chg="add del mod">
          <ac:chgData name="Dexuan Cui" userId="315fbfed-14e6-4970-a44e-99b8ee01f78a" providerId="ADAL" clId="{8937BB54-448E-4C7D-BB52-F0589A1026DA}" dt="2022-05-30T19:37:15.462" v="1693"/>
          <ac:spMkLst>
            <pc:docMk/>
            <pc:sldMk cId="925365237" sldId="2147469939"/>
            <ac:spMk id="25" creationId="{8267EBE6-4A67-8241-BEFA-78B23689E6D1}"/>
          </ac:spMkLst>
        </pc:spChg>
        <pc:spChg chg="add del mod">
          <ac:chgData name="Dexuan Cui" userId="315fbfed-14e6-4970-a44e-99b8ee01f78a" providerId="ADAL" clId="{8937BB54-448E-4C7D-BB52-F0589A1026DA}" dt="2022-05-30T19:37:06.795" v="1690" actId="478"/>
          <ac:spMkLst>
            <pc:docMk/>
            <pc:sldMk cId="925365237" sldId="2147469939"/>
            <ac:spMk id="27" creationId="{74113F69-4F41-CEAA-F8F2-DFD95A9B559A}"/>
          </ac:spMkLst>
        </pc:spChg>
        <pc:spChg chg="add mod">
          <ac:chgData name="Dexuan Cui" userId="315fbfed-14e6-4970-a44e-99b8ee01f78a" providerId="ADAL" clId="{8937BB54-448E-4C7D-BB52-F0589A1026DA}" dt="2022-05-30T19:44:03.060" v="1741" actId="21"/>
          <ac:spMkLst>
            <pc:docMk/>
            <pc:sldMk cId="925365237" sldId="2147469939"/>
            <ac:spMk id="33" creationId="{F2A1E2FF-61C6-F77E-44BF-BFB68F6ECC7E}"/>
          </ac:spMkLst>
        </pc:spChg>
        <pc:picChg chg="add del mod">
          <ac:chgData name="Dexuan Cui" userId="315fbfed-14e6-4970-a44e-99b8ee01f78a" providerId="ADAL" clId="{8937BB54-448E-4C7D-BB52-F0589A1026DA}" dt="2022-05-30T19:38:40.685" v="1694" actId="478"/>
          <ac:picMkLst>
            <pc:docMk/>
            <pc:sldMk cId="925365237" sldId="2147469939"/>
            <ac:picMk id="5" creationId="{1A65EC90-E10B-D5AD-205D-D86FBA5C1F18}"/>
          </ac:picMkLst>
        </pc:picChg>
        <pc:picChg chg="del">
          <ac:chgData name="Dexuan Cui" userId="315fbfed-14e6-4970-a44e-99b8ee01f78a" providerId="ADAL" clId="{8937BB54-448E-4C7D-BB52-F0589A1026DA}" dt="2022-05-30T18:59:53.283" v="1293" actId="478"/>
          <ac:picMkLst>
            <pc:docMk/>
            <pc:sldMk cId="925365237" sldId="2147469939"/>
            <ac:picMk id="7" creationId="{F4DAFB5E-1CFD-DBEA-EF65-705394384F8F}"/>
          </ac:picMkLst>
        </pc:picChg>
        <pc:picChg chg="add del mod">
          <ac:chgData name="Dexuan Cui" userId="315fbfed-14e6-4970-a44e-99b8ee01f78a" providerId="ADAL" clId="{8937BB54-448E-4C7D-BB52-F0589A1026DA}" dt="2022-05-30T19:18:49.638" v="1496" actId="478"/>
          <ac:picMkLst>
            <pc:docMk/>
            <pc:sldMk cId="925365237" sldId="2147469939"/>
            <ac:picMk id="9" creationId="{3C6C2DD9-3722-CB63-D930-E1353D43FFEE}"/>
          </ac:picMkLst>
        </pc:picChg>
        <pc:picChg chg="del">
          <ac:chgData name="Dexuan Cui" userId="315fbfed-14e6-4970-a44e-99b8ee01f78a" providerId="ADAL" clId="{8937BB54-448E-4C7D-BB52-F0589A1026DA}" dt="2022-05-30T18:59:54.778" v="1294" actId="478"/>
          <ac:picMkLst>
            <pc:docMk/>
            <pc:sldMk cId="925365237" sldId="2147469939"/>
            <ac:picMk id="11" creationId="{0B4BD2B3-E40D-1D79-CE85-EB24C87269A9}"/>
          </ac:picMkLst>
        </pc:picChg>
        <pc:picChg chg="add del mod">
          <ac:chgData name="Dexuan Cui" userId="315fbfed-14e6-4970-a44e-99b8ee01f78a" providerId="ADAL" clId="{8937BB54-448E-4C7D-BB52-F0589A1026DA}" dt="2022-05-30T19:37:00.908" v="1686" actId="478"/>
          <ac:picMkLst>
            <pc:docMk/>
            <pc:sldMk cId="925365237" sldId="2147469939"/>
            <ac:picMk id="12" creationId="{27B320EF-4014-C47F-EF8E-91FE4EE6B21B}"/>
          </ac:picMkLst>
        </pc:picChg>
        <pc:picChg chg="add del mod">
          <ac:chgData name="Dexuan Cui" userId="315fbfed-14e6-4970-a44e-99b8ee01f78a" providerId="ADAL" clId="{8937BB54-448E-4C7D-BB52-F0589A1026DA}" dt="2022-05-30T19:21:46.143" v="1504" actId="478"/>
          <ac:picMkLst>
            <pc:docMk/>
            <pc:sldMk cId="925365237" sldId="2147469939"/>
            <ac:picMk id="14" creationId="{1BD93CDE-E766-1A29-987E-F7F718A97FB7}"/>
          </ac:picMkLst>
        </pc:picChg>
        <pc:picChg chg="del">
          <ac:chgData name="Dexuan Cui" userId="315fbfed-14e6-4970-a44e-99b8ee01f78a" providerId="ADAL" clId="{8937BB54-448E-4C7D-BB52-F0589A1026DA}" dt="2022-05-30T18:59:55.474" v="1295" actId="478"/>
          <ac:picMkLst>
            <pc:docMk/>
            <pc:sldMk cId="925365237" sldId="2147469939"/>
            <ac:picMk id="15" creationId="{1C0E6472-BDFF-33CE-2686-64F02B0BAC17}"/>
          </ac:picMkLst>
        </pc:picChg>
        <pc:picChg chg="add del mod">
          <ac:chgData name="Dexuan Cui" userId="315fbfed-14e6-4970-a44e-99b8ee01f78a" providerId="ADAL" clId="{8937BB54-448E-4C7D-BB52-F0589A1026DA}" dt="2022-05-30T19:37:01.985" v="1687" actId="478"/>
          <ac:picMkLst>
            <pc:docMk/>
            <pc:sldMk cId="925365237" sldId="2147469939"/>
            <ac:picMk id="18" creationId="{2D9FA923-93E2-1579-B5EC-522BE17D57A2}"/>
          </ac:picMkLst>
        </pc:picChg>
        <pc:picChg chg="add del mod">
          <ac:chgData name="Dexuan Cui" userId="315fbfed-14e6-4970-a44e-99b8ee01f78a" providerId="ADAL" clId="{8937BB54-448E-4C7D-BB52-F0589A1026DA}" dt="2022-05-30T19:39:31.041" v="1698" actId="478"/>
          <ac:picMkLst>
            <pc:docMk/>
            <pc:sldMk cId="925365237" sldId="2147469939"/>
            <ac:picMk id="29" creationId="{97DB40B9-0FBE-62A8-A6AE-409D39DF813D}"/>
          </ac:picMkLst>
        </pc:picChg>
        <pc:picChg chg="add mod">
          <ac:chgData name="Dexuan Cui" userId="315fbfed-14e6-4970-a44e-99b8ee01f78a" providerId="ADAL" clId="{8937BB54-448E-4C7D-BB52-F0589A1026DA}" dt="2022-05-30T19:39:59.887" v="1704" actId="1076"/>
          <ac:picMkLst>
            <pc:docMk/>
            <pc:sldMk cId="925365237" sldId="2147469939"/>
            <ac:picMk id="31" creationId="{2F3B76BC-F2BA-AD43-531B-F3DDF2F1F290}"/>
          </ac:picMkLst>
        </pc:picChg>
        <pc:picChg chg="add del mod">
          <ac:chgData name="Dexuan Cui" userId="315fbfed-14e6-4970-a44e-99b8ee01f78a" providerId="ADAL" clId="{8937BB54-448E-4C7D-BB52-F0589A1026DA}" dt="2022-05-30T19:45:21.958" v="1743" actId="478"/>
          <ac:picMkLst>
            <pc:docMk/>
            <pc:sldMk cId="925365237" sldId="2147469939"/>
            <ac:picMk id="35" creationId="{6E78E724-398A-ABAE-3CE4-41C2F994FFD9}"/>
          </ac:picMkLst>
        </pc:picChg>
        <pc:picChg chg="add mod">
          <ac:chgData name="Dexuan Cui" userId="315fbfed-14e6-4970-a44e-99b8ee01f78a" providerId="ADAL" clId="{8937BB54-448E-4C7D-BB52-F0589A1026DA}" dt="2022-05-30T19:45:42.416" v="1749" actId="14100"/>
          <ac:picMkLst>
            <pc:docMk/>
            <pc:sldMk cId="925365237" sldId="2147469939"/>
            <ac:picMk id="37" creationId="{ED2066B9-2DAA-22EC-7064-8D0730403782}"/>
          </ac:picMkLst>
        </pc:picChg>
      </pc:sldChg>
      <pc:sldChg chg="addSp delSp modSp add mod modAnim">
        <pc:chgData name="Dexuan Cui" userId="315fbfed-14e6-4970-a44e-99b8ee01f78a" providerId="ADAL" clId="{8937BB54-448E-4C7D-BB52-F0589A1026DA}" dt="2022-05-30T19:57:20.129" v="1814" actId="1076"/>
        <pc:sldMkLst>
          <pc:docMk/>
          <pc:sldMk cId="4086419694" sldId="2147469940"/>
        </pc:sldMkLst>
        <pc:spChg chg="mod">
          <ac:chgData name="Dexuan Cui" userId="315fbfed-14e6-4970-a44e-99b8ee01f78a" providerId="ADAL" clId="{8937BB54-448E-4C7D-BB52-F0589A1026DA}" dt="2022-05-30T19:48:02.627" v="1769" actId="20577"/>
          <ac:spMkLst>
            <pc:docMk/>
            <pc:sldMk cId="4086419694" sldId="2147469940"/>
            <ac:spMk id="2" creationId="{4132559C-BAB5-CAE9-FDC0-EFB98304F8A5}"/>
          </ac:spMkLst>
        </pc:spChg>
        <pc:spChg chg="del mod">
          <ac:chgData name="Dexuan Cui" userId="315fbfed-14e6-4970-a44e-99b8ee01f78a" providerId="ADAL" clId="{8937BB54-448E-4C7D-BB52-F0589A1026DA}" dt="2022-05-30T19:47:39.445" v="1753" actId="478"/>
          <ac:spMkLst>
            <pc:docMk/>
            <pc:sldMk cId="4086419694" sldId="2147469940"/>
            <ac:spMk id="3" creationId="{87F6EB7F-B885-5296-3F7D-35B190E783A8}"/>
          </ac:spMkLst>
        </pc:spChg>
        <pc:spChg chg="mod">
          <ac:chgData name="Dexuan Cui" userId="315fbfed-14e6-4970-a44e-99b8ee01f78a" providerId="ADAL" clId="{8937BB54-448E-4C7D-BB52-F0589A1026DA}" dt="2022-05-30T19:48:33.874" v="1773" actId="1076"/>
          <ac:spMkLst>
            <pc:docMk/>
            <pc:sldMk cId="4086419694" sldId="2147469940"/>
            <ac:spMk id="22" creationId="{AF79630B-A6D3-EBD9-89A3-935ADC61CB6C}"/>
          </ac:spMkLst>
        </pc:spChg>
        <pc:spChg chg="mod">
          <ac:chgData name="Dexuan Cui" userId="315fbfed-14e6-4970-a44e-99b8ee01f78a" providerId="ADAL" clId="{8937BB54-448E-4C7D-BB52-F0589A1026DA}" dt="2022-05-30T19:47:46.079" v="1754" actId="21"/>
          <ac:spMkLst>
            <pc:docMk/>
            <pc:sldMk cId="4086419694" sldId="2147469940"/>
            <ac:spMk id="25" creationId="{8267EBE6-4A67-8241-BEFA-78B23689E6D1}"/>
          </ac:spMkLst>
        </pc:spChg>
        <pc:spChg chg="del mod">
          <ac:chgData name="Dexuan Cui" userId="315fbfed-14e6-4970-a44e-99b8ee01f78a" providerId="ADAL" clId="{8937BB54-448E-4C7D-BB52-F0589A1026DA}" dt="2022-05-30T19:52:37.556" v="1775" actId="478"/>
          <ac:spMkLst>
            <pc:docMk/>
            <pc:sldMk cId="4086419694" sldId="2147469940"/>
            <ac:spMk id="27" creationId="{74113F69-4F41-CEAA-F8F2-DFD95A9B559A}"/>
          </ac:spMkLst>
        </pc:spChg>
        <pc:picChg chg="mod">
          <ac:chgData name="Dexuan Cui" userId="315fbfed-14e6-4970-a44e-99b8ee01f78a" providerId="ADAL" clId="{8937BB54-448E-4C7D-BB52-F0589A1026DA}" dt="2022-05-30T19:55:03.467" v="1807" actId="1076"/>
          <ac:picMkLst>
            <pc:docMk/>
            <pc:sldMk cId="4086419694" sldId="2147469940"/>
            <ac:picMk id="5" creationId="{1A65EC90-E10B-D5AD-205D-D86FBA5C1F18}"/>
          </ac:picMkLst>
        </pc:picChg>
        <pc:picChg chg="add mod">
          <ac:chgData name="Dexuan Cui" userId="315fbfed-14e6-4970-a44e-99b8ee01f78a" providerId="ADAL" clId="{8937BB54-448E-4C7D-BB52-F0589A1026DA}" dt="2022-05-30T19:53:40.008" v="1802" actId="1076"/>
          <ac:picMkLst>
            <pc:docMk/>
            <pc:sldMk cId="4086419694" sldId="2147469940"/>
            <ac:picMk id="6" creationId="{00FA3C84-BE09-9C8A-810A-608B0B67707A}"/>
          </ac:picMkLst>
        </pc:picChg>
        <pc:picChg chg="add mod">
          <ac:chgData name="Dexuan Cui" userId="315fbfed-14e6-4970-a44e-99b8ee01f78a" providerId="ADAL" clId="{8937BB54-448E-4C7D-BB52-F0589A1026DA}" dt="2022-05-30T19:57:20.129" v="1814" actId="1076"/>
          <ac:picMkLst>
            <pc:docMk/>
            <pc:sldMk cId="4086419694" sldId="2147469940"/>
            <ac:picMk id="8" creationId="{962E3001-801C-DAE3-75A6-3943C8B94397}"/>
          </ac:picMkLst>
        </pc:picChg>
        <pc:picChg chg="mod">
          <ac:chgData name="Dexuan Cui" userId="315fbfed-14e6-4970-a44e-99b8ee01f78a" providerId="ADAL" clId="{8937BB54-448E-4C7D-BB52-F0589A1026DA}" dt="2022-05-30T19:53:24.687" v="1800" actId="1036"/>
          <ac:picMkLst>
            <pc:docMk/>
            <pc:sldMk cId="4086419694" sldId="2147469940"/>
            <ac:picMk id="12" creationId="{27B320EF-4014-C47F-EF8E-91FE4EE6B21B}"/>
          </ac:picMkLst>
        </pc:picChg>
        <pc:picChg chg="mod">
          <ac:chgData name="Dexuan Cui" userId="315fbfed-14e6-4970-a44e-99b8ee01f78a" providerId="ADAL" clId="{8937BB54-448E-4C7D-BB52-F0589A1026DA}" dt="2022-05-30T19:53:24.687" v="1800" actId="1036"/>
          <ac:picMkLst>
            <pc:docMk/>
            <pc:sldMk cId="4086419694" sldId="2147469940"/>
            <ac:picMk id="18" creationId="{2D9FA923-93E2-1579-B5EC-522BE17D57A2}"/>
          </ac:picMkLst>
        </pc:picChg>
      </pc:sldChg>
      <pc:sldChg chg="addSp delSp modSp add mod ord delAnim modAnim">
        <pc:chgData name="Dexuan Cui" userId="315fbfed-14e6-4970-a44e-99b8ee01f78a" providerId="ADAL" clId="{8937BB54-448E-4C7D-BB52-F0589A1026DA}" dt="2022-06-02T10:36:28.468" v="8415" actId="14100"/>
        <pc:sldMkLst>
          <pc:docMk/>
          <pc:sldMk cId="3038166394" sldId="2147469941"/>
        </pc:sldMkLst>
        <pc:spChg chg="mod">
          <ac:chgData name="Dexuan Cui" userId="315fbfed-14e6-4970-a44e-99b8ee01f78a" providerId="ADAL" clId="{8937BB54-448E-4C7D-BB52-F0589A1026DA}" dt="2022-05-31T02:11:26.575" v="3297" actId="6549"/>
          <ac:spMkLst>
            <pc:docMk/>
            <pc:sldMk cId="3038166394" sldId="2147469941"/>
            <ac:spMk id="2" creationId="{4132559C-BAB5-CAE9-FDC0-EFB98304F8A5}"/>
          </ac:spMkLst>
        </pc:spChg>
        <pc:spChg chg="mod">
          <ac:chgData name="Dexuan Cui" userId="315fbfed-14e6-4970-a44e-99b8ee01f78a" providerId="ADAL" clId="{8937BB54-448E-4C7D-BB52-F0589A1026DA}" dt="2022-05-30T20:35:27.078" v="2006" actId="6549"/>
          <ac:spMkLst>
            <pc:docMk/>
            <pc:sldMk cId="3038166394" sldId="2147469941"/>
            <ac:spMk id="3" creationId="{87F6EB7F-B885-5296-3F7D-35B190E783A8}"/>
          </ac:spMkLst>
        </pc:spChg>
        <pc:spChg chg="del mod">
          <ac:chgData name="Dexuan Cui" userId="315fbfed-14e6-4970-a44e-99b8ee01f78a" providerId="ADAL" clId="{8937BB54-448E-4C7D-BB52-F0589A1026DA}" dt="2022-05-30T20:00:19.677" v="1860" actId="478"/>
          <ac:spMkLst>
            <pc:docMk/>
            <pc:sldMk cId="3038166394" sldId="2147469941"/>
            <ac:spMk id="16" creationId="{975FC981-BA53-DA14-9C19-29D435E716A1}"/>
          </ac:spMkLst>
        </pc:spChg>
        <pc:spChg chg="add mod">
          <ac:chgData name="Dexuan Cui" userId="315fbfed-14e6-4970-a44e-99b8ee01f78a" providerId="ADAL" clId="{8937BB54-448E-4C7D-BB52-F0589A1026DA}" dt="2022-06-02T10:36:28.468" v="8415" actId="14100"/>
          <ac:spMkLst>
            <pc:docMk/>
            <pc:sldMk cId="3038166394" sldId="2147469941"/>
            <ac:spMk id="17" creationId="{BB742DA3-9539-BDD5-252E-53A2A3203C0B}"/>
          </ac:spMkLst>
        </pc:spChg>
        <pc:spChg chg="del">
          <ac:chgData name="Dexuan Cui" userId="315fbfed-14e6-4970-a44e-99b8ee01f78a" providerId="ADAL" clId="{8937BB54-448E-4C7D-BB52-F0589A1026DA}" dt="2022-05-30T20:00:16.637" v="1858" actId="478"/>
          <ac:spMkLst>
            <pc:docMk/>
            <pc:sldMk cId="3038166394" sldId="2147469941"/>
            <ac:spMk id="20" creationId="{8A90844F-2304-803B-06D8-651DFF0EE50F}"/>
          </ac:spMkLst>
        </pc:spChg>
        <pc:spChg chg="del">
          <ac:chgData name="Dexuan Cui" userId="315fbfed-14e6-4970-a44e-99b8ee01f78a" providerId="ADAL" clId="{8937BB54-448E-4C7D-BB52-F0589A1026DA}" dt="2022-05-30T20:00:21.890" v="1861" actId="478"/>
          <ac:spMkLst>
            <pc:docMk/>
            <pc:sldMk cId="3038166394" sldId="2147469941"/>
            <ac:spMk id="21" creationId="{777E86D8-7F71-1466-5506-E992517AE6A8}"/>
          </ac:spMkLst>
        </pc:spChg>
        <pc:picChg chg="add del mod">
          <ac:chgData name="Dexuan Cui" userId="315fbfed-14e6-4970-a44e-99b8ee01f78a" providerId="ADAL" clId="{8937BB54-448E-4C7D-BB52-F0589A1026DA}" dt="2022-05-30T20:35:08.192" v="2002" actId="478"/>
          <ac:picMkLst>
            <pc:docMk/>
            <pc:sldMk cId="3038166394" sldId="2147469941"/>
            <ac:picMk id="5" creationId="{52996FE1-BA3A-7808-9AE6-110AD3518131}"/>
          </ac:picMkLst>
        </pc:picChg>
        <pc:picChg chg="add mod">
          <ac:chgData name="Dexuan Cui" userId="315fbfed-14e6-4970-a44e-99b8ee01f78a" providerId="ADAL" clId="{8937BB54-448E-4C7D-BB52-F0589A1026DA}" dt="2022-06-02T10:36:09.613" v="8397" actId="1076"/>
          <ac:picMkLst>
            <pc:docMk/>
            <pc:sldMk cId="3038166394" sldId="2147469941"/>
            <ac:picMk id="5" creationId="{B1582571-5710-A736-6FC0-FB4655C8A4FA}"/>
          </ac:picMkLst>
        </pc:picChg>
        <pc:picChg chg="del">
          <ac:chgData name="Dexuan Cui" userId="315fbfed-14e6-4970-a44e-99b8ee01f78a" providerId="ADAL" clId="{8937BB54-448E-4C7D-BB52-F0589A1026DA}" dt="2022-05-30T20:00:23.144" v="1862" actId="478"/>
          <ac:picMkLst>
            <pc:docMk/>
            <pc:sldMk cId="3038166394" sldId="2147469941"/>
            <ac:picMk id="7" creationId="{F4DAFB5E-1CFD-DBEA-EF65-705394384F8F}"/>
          </ac:picMkLst>
        </pc:picChg>
        <pc:picChg chg="add del mod">
          <ac:chgData name="Dexuan Cui" userId="315fbfed-14e6-4970-a44e-99b8ee01f78a" providerId="ADAL" clId="{8937BB54-448E-4C7D-BB52-F0589A1026DA}" dt="2022-06-02T10:35:54.047" v="8392" actId="478"/>
          <ac:picMkLst>
            <pc:docMk/>
            <pc:sldMk cId="3038166394" sldId="2147469941"/>
            <ac:picMk id="8" creationId="{BBC2F1D7-8B1E-E842-46D4-D35CE48C80D1}"/>
          </ac:picMkLst>
        </pc:picChg>
        <pc:picChg chg="del mod">
          <ac:chgData name="Dexuan Cui" userId="315fbfed-14e6-4970-a44e-99b8ee01f78a" providerId="ADAL" clId="{8937BB54-448E-4C7D-BB52-F0589A1026DA}" dt="2022-05-30T20:00:23.881" v="1864" actId="478"/>
          <ac:picMkLst>
            <pc:docMk/>
            <pc:sldMk cId="3038166394" sldId="2147469941"/>
            <ac:picMk id="11" creationId="{0B4BD2B3-E40D-1D79-CE85-EB24C87269A9}"/>
          </ac:picMkLst>
        </pc:picChg>
        <pc:picChg chg="del">
          <ac:chgData name="Dexuan Cui" userId="315fbfed-14e6-4970-a44e-99b8ee01f78a" providerId="ADAL" clId="{8937BB54-448E-4C7D-BB52-F0589A1026DA}" dt="2022-05-30T20:00:14.658" v="1857" actId="478"/>
          <ac:picMkLst>
            <pc:docMk/>
            <pc:sldMk cId="3038166394" sldId="2147469941"/>
            <ac:picMk id="15" creationId="{1C0E6472-BDFF-33CE-2686-64F02B0BAC17}"/>
          </ac:picMkLst>
        </pc:picChg>
      </pc:sldChg>
      <pc:sldChg chg="modSp add mod">
        <pc:chgData name="Dexuan Cui" userId="315fbfed-14e6-4970-a44e-99b8ee01f78a" providerId="ADAL" clId="{8937BB54-448E-4C7D-BB52-F0589A1026DA}" dt="2022-05-31T08:21:12.098" v="7365" actId="20577"/>
        <pc:sldMkLst>
          <pc:docMk/>
          <pc:sldMk cId="361455055" sldId="2147469942"/>
        </pc:sldMkLst>
        <pc:spChg chg="mod">
          <ac:chgData name="Dexuan Cui" userId="315fbfed-14e6-4970-a44e-99b8ee01f78a" providerId="ADAL" clId="{8937BB54-448E-4C7D-BB52-F0589A1026DA}" dt="2022-05-31T08:13:22.400" v="7167" actId="1076"/>
          <ac:spMkLst>
            <pc:docMk/>
            <pc:sldMk cId="361455055" sldId="2147469942"/>
            <ac:spMk id="2" creationId="{4132559C-BAB5-CAE9-FDC0-EFB98304F8A5}"/>
          </ac:spMkLst>
        </pc:spChg>
        <pc:spChg chg="mod">
          <ac:chgData name="Dexuan Cui" userId="315fbfed-14e6-4970-a44e-99b8ee01f78a" providerId="ADAL" clId="{8937BB54-448E-4C7D-BB52-F0589A1026DA}" dt="2022-05-31T08:21:12.098" v="7365" actId="20577"/>
          <ac:spMkLst>
            <pc:docMk/>
            <pc:sldMk cId="361455055" sldId="2147469942"/>
            <ac:spMk id="3" creationId="{87F6EB7F-B885-5296-3F7D-35B190E783A8}"/>
          </ac:spMkLst>
        </pc:spChg>
      </pc:sldChg>
      <pc:sldChg chg="addSp modSp add mod modAnim modNotesTx">
        <pc:chgData name="Dexuan Cui" userId="315fbfed-14e6-4970-a44e-99b8ee01f78a" providerId="ADAL" clId="{8937BB54-448E-4C7D-BB52-F0589A1026DA}" dt="2022-05-31T00:04:07.651" v="2793" actId="20577"/>
        <pc:sldMkLst>
          <pc:docMk/>
          <pc:sldMk cId="2792754053" sldId="2147469943"/>
        </pc:sldMkLst>
        <pc:spChg chg="mod">
          <ac:chgData name="Dexuan Cui" userId="315fbfed-14e6-4970-a44e-99b8ee01f78a" providerId="ADAL" clId="{8937BB54-448E-4C7D-BB52-F0589A1026DA}" dt="2022-05-30T22:51:20.217" v="2500" actId="20577"/>
          <ac:spMkLst>
            <pc:docMk/>
            <pc:sldMk cId="2792754053" sldId="2147469943"/>
            <ac:spMk id="2" creationId="{4132559C-BAB5-CAE9-FDC0-EFB98304F8A5}"/>
          </ac:spMkLst>
        </pc:spChg>
        <pc:spChg chg="mod">
          <ac:chgData name="Dexuan Cui" userId="315fbfed-14e6-4970-a44e-99b8ee01f78a" providerId="ADAL" clId="{8937BB54-448E-4C7D-BB52-F0589A1026DA}" dt="2022-05-30T23:05:54.685" v="2707" actId="21"/>
          <ac:spMkLst>
            <pc:docMk/>
            <pc:sldMk cId="2792754053" sldId="2147469943"/>
            <ac:spMk id="3" creationId="{87F6EB7F-B885-5296-3F7D-35B190E783A8}"/>
          </ac:spMkLst>
        </pc:spChg>
        <pc:spChg chg="add mod">
          <ac:chgData name="Dexuan Cui" userId="315fbfed-14e6-4970-a44e-99b8ee01f78a" providerId="ADAL" clId="{8937BB54-448E-4C7D-BB52-F0589A1026DA}" dt="2022-05-30T23:10:43.614" v="2778" actId="1035"/>
          <ac:spMkLst>
            <pc:docMk/>
            <pc:sldMk cId="2792754053" sldId="2147469943"/>
            <ac:spMk id="5" creationId="{85E3EEFB-A4F1-5095-BFB9-CC74DD9BF0D4}"/>
          </ac:spMkLst>
        </pc:spChg>
        <pc:spChg chg="add mod">
          <ac:chgData name="Dexuan Cui" userId="315fbfed-14e6-4970-a44e-99b8ee01f78a" providerId="ADAL" clId="{8937BB54-448E-4C7D-BB52-F0589A1026DA}" dt="2022-05-30T23:10:43.614" v="2778" actId="1035"/>
          <ac:spMkLst>
            <pc:docMk/>
            <pc:sldMk cId="2792754053" sldId="2147469943"/>
            <ac:spMk id="7" creationId="{69448BA6-DEA0-E3C3-8499-9D3A0DFE1A18}"/>
          </ac:spMkLst>
        </pc:spChg>
        <pc:spChg chg="add mod">
          <ac:chgData name="Dexuan Cui" userId="315fbfed-14e6-4970-a44e-99b8ee01f78a" providerId="ADAL" clId="{8937BB54-448E-4C7D-BB52-F0589A1026DA}" dt="2022-05-30T23:10:30.738" v="2735" actId="20577"/>
          <ac:spMkLst>
            <pc:docMk/>
            <pc:sldMk cId="2792754053" sldId="2147469943"/>
            <ac:spMk id="9" creationId="{324BA8E1-909B-4EB7-3ED9-30CEE311278D}"/>
          </ac:spMkLst>
        </pc:spChg>
      </pc:sldChg>
      <pc:sldChg chg="addSp delSp modSp add mod ord">
        <pc:chgData name="Dexuan Cui" userId="315fbfed-14e6-4970-a44e-99b8ee01f78a" providerId="ADAL" clId="{8937BB54-448E-4C7D-BB52-F0589A1026DA}" dt="2022-05-31T15:20:03.911" v="8385" actId="1076"/>
        <pc:sldMkLst>
          <pc:docMk/>
          <pc:sldMk cId="2877277539" sldId="2147469944"/>
        </pc:sldMkLst>
        <pc:spChg chg="mod">
          <ac:chgData name="Dexuan Cui" userId="315fbfed-14e6-4970-a44e-99b8ee01f78a" providerId="ADAL" clId="{8937BB54-448E-4C7D-BB52-F0589A1026DA}" dt="2022-05-30T23:07:17.196" v="2728" actId="20577"/>
          <ac:spMkLst>
            <pc:docMk/>
            <pc:sldMk cId="2877277539" sldId="2147469944"/>
            <ac:spMk id="2" creationId="{4132559C-BAB5-CAE9-FDC0-EFB98304F8A5}"/>
          </ac:spMkLst>
        </pc:spChg>
        <pc:spChg chg="add mod">
          <ac:chgData name="Dexuan Cui" userId="315fbfed-14e6-4970-a44e-99b8ee01f78a" providerId="ADAL" clId="{8937BB54-448E-4C7D-BB52-F0589A1026DA}" dt="2022-05-31T15:20:03.911" v="8385" actId="1076"/>
          <ac:spMkLst>
            <pc:docMk/>
            <pc:sldMk cId="2877277539" sldId="2147469944"/>
            <ac:spMk id="4" creationId="{14188D72-AF32-7EE4-8EA1-3E2AB726BC21}"/>
          </ac:spMkLst>
        </pc:spChg>
        <pc:spChg chg="del mod">
          <ac:chgData name="Dexuan Cui" userId="315fbfed-14e6-4970-a44e-99b8ee01f78a" providerId="ADAL" clId="{8937BB54-448E-4C7D-BB52-F0589A1026DA}" dt="2022-05-30T22:55:21.491" v="2692"/>
          <ac:spMkLst>
            <pc:docMk/>
            <pc:sldMk cId="2877277539" sldId="2147469944"/>
            <ac:spMk id="17" creationId="{BB742DA3-9539-BDD5-252E-53A2A3203C0B}"/>
          </ac:spMkLst>
        </pc:spChg>
        <pc:picChg chg="del">
          <ac:chgData name="Dexuan Cui" userId="315fbfed-14e6-4970-a44e-99b8ee01f78a" providerId="ADAL" clId="{8937BB54-448E-4C7D-BB52-F0589A1026DA}" dt="2022-05-30T22:54:38.365" v="2636" actId="478"/>
          <ac:picMkLst>
            <pc:docMk/>
            <pc:sldMk cId="2877277539" sldId="2147469944"/>
            <ac:picMk id="8" creationId="{BBC2F1D7-8B1E-E842-46D4-D35CE48C80D1}"/>
          </ac:picMkLst>
        </pc:picChg>
      </pc:sldChg>
      <pc:sldChg chg="add">
        <pc:chgData name="Dexuan Cui" userId="315fbfed-14e6-4970-a44e-99b8ee01f78a" providerId="ADAL" clId="{8937BB54-448E-4C7D-BB52-F0589A1026DA}" dt="2022-05-31T00:48:41.515" v="2794"/>
        <pc:sldMkLst>
          <pc:docMk/>
          <pc:sldMk cId="736261716" sldId="2147469979"/>
        </pc:sldMkLst>
      </pc:sldChg>
      <pc:sldChg chg="add">
        <pc:chgData name="Dexuan Cui" userId="315fbfed-14e6-4970-a44e-99b8ee01f78a" providerId="ADAL" clId="{8937BB54-448E-4C7D-BB52-F0589A1026DA}" dt="2022-05-31T00:48:54.768" v="2795"/>
        <pc:sldMkLst>
          <pc:docMk/>
          <pc:sldMk cId="3106852131" sldId="2147469980"/>
        </pc:sldMkLst>
      </pc:sldChg>
      <pc:sldChg chg="addSp delSp modSp add mod">
        <pc:chgData name="Dexuan Cui" userId="315fbfed-14e6-4970-a44e-99b8ee01f78a" providerId="ADAL" clId="{8937BB54-448E-4C7D-BB52-F0589A1026DA}" dt="2022-05-31T00:59:26.950" v="2827" actId="6549"/>
        <pc:sldMkLst>
          <pc:docMk/>
          <pc:sldMk cId="3516392103" sldId="2147469981"/>
        </pc:sldMkLst>
        <pc:spChg chg="add del">
          <ac:chgData name="Dexuan Cui" userId="315fbfed-14e6-4970-a44e-99b8ee01f78a" providerId="ADAL" clId="{8937BB54-448E-4C7D-BB52-F0589A1026DA}" dt="2022-05-31T00:58:57.064" v="2817" actId="22"/>
          <ac:spMkLst>
            <pc:docMk/>
            <pc:sldMk cId="3516392103" sldId="2147469981"/>
            <ac:spMk id="5" creationId="{1B9F81B8-9658-0DF4-9F0E-08F20D714CB6}"/>
          </ac:spMkLst>
        </pc:spChg>
        <pc:spChg chg="mod">
          <ac:chgData name="Dexuan Cui" userId="315fbfed-14e6-4970-a44e-99b8ee01f78a" providerId="ADAL" clId="{8937BB54-448E-4C7D-BB52-F0589A1026DA}" dt="2022-05-31T00:59:26.950" v="2827" actId="6549"/>
          <ac:spMkLst>
            <pc:docMk/>
            <pc:sldMk cId="3516392103" sldId="2147469981"/>
            <ac:spMk id="6" creationId="{F96866C1-0D26-1C41-9BA7-4F2F97420E8D}"/>
          </ac:spMkLst>
        </pc:spChg>
      </pc:sldChg>
      <pc:sldChg chg="add">
        <pc:chgData name="Dexuan Cui" userId="315fbfed-14e6-4970-a44e-99b8ee01f78a" providerId="ADAL" clId="{8937BB54-448E-4C7D-BB52-F0589A1026DA}" dt="2022-05-31T01:05:36.167" v="2830"/>
        <pc:sldMkLst>
          <pc:docMk/>
          <pc:sldMk cId="1840244996" sldId="2147469982"/>
        </pc:sldMkLst>
      </pc:sldChg>
      <pc:sldChg chg="modSp add mod">
        <pc:chgData name="Dexuan Cui" userId="315fbfed-14e6-4970-a44e-99b8ee01f78a" providerId="ADAL" clId="{8937BB54-448E-4C7D-BB52-F0589A1026DA}" dt="2022-06-02T10:38:38.535" v="8441" actId="20577"/>
        <pc:sldMkLst>
          <pc:docMk/>
          <pc:sldMk cId="567325275" sldId="2147469983"/>
        </pc:sldMkLst>
        <pc:spChg chg="mod">
          <ac:chgData name="Dexuan Cui" userId="315fbfed-14e6-4970-a44e-99b8ee01f78a" providerId="ADAL" clId="{8937BB54-448E-4C7D-BB52-F0589A1026DA}" dt="2022-06-02T10:38:38.535" v="8441" actId="20577"/>
          <ac:spMkLst>
            <pc:docMk/>
            <pc:sldMk cId="567325275" sldId="2147469983"/>
            <ac:spMk id="4" creationId="{74632C4B-54AA-9498-4B9F-9A32FB57F51D}"/>
          </ac:spMkLst>
        </pc:spChg>
      </pc:sldChg>
      <pc:sldChg chg="add del setBg">
        <pc:chgData name="Dexuan Cui" userId="315fbfed-14e6-4970-a44e-99b8ee01f78a" providerId="ADAL" clId="{8937BB54-448E-4C7D-BB52-F0589A1026DA}" dt="2022-05-31T00:59:29.797" v="2829" actId="47"/>
        <pc:sldMkLst>
          <pc:docMk/>
          <pc:sldMk cId="2621966492" sldId="2147469983"/>
        </pc:sldMkLst>
      </pc:sldChg>
      <pc:sldChg chg="addSp delSp modSp add del mod">
        <pc:chgData name="Dexuan Cui" userId="315fbfed-14e6-4970-a44e-99b8ee01f78a" providerId="ADAL" clId="{8937BB54-448E-4C7D-BB52-F0589A1026DA}" dt="2022-05-31T03:26:41.654" v="3326" actId="47"/>
        <pc:sldMkLst>
          <pc:docMk/>
          <pc:sldMk cId="310059606" sldId="2147469984"/>
        </pc:sldMkLst>
        <pc:spChg chg="mod">
          <ac:chgData name="Dexuan Cui" userId="315fbfed-14e6-4970-a44e-99b8ee01f78a" providerId="ADAL" clId="{8937BB54-448E-4C7D-BB52-F0589A1026DA}" dt="2022-05-31T03:26:35.235" v="3324" actId="14100"/>
          <ac:spMkLst>
            <pc:docMk/>
            <pc:sldMk cId="310059606" sldId="2147469984"/>
            <ac:spMk id="4" creationId="{74632C4B-54AA-9498-4B9F-9A32FB57F51D}"/>
          </ac:spMkLst>
        </pc:spChg>
        <pc:spChg chg="add del mod">
          <ac:chgData name="Dexuan Cui" userId="315fbfed-14e6-4970-a44e-99b8ee01f78a" providerId="ADAL" clId="{8937BB54-448E-4C7D-BB52-F0589A1026DA}" dt="2022-05-31T03:26:27.108" v="3323" actId="22"/>
          <ac:spMkLst>
            <pc:docMk/>
            <pc:sldMk cId="310059606" sldId="2147469984"/>
            <ac:spMk id="5" creationId="{03192A9B-756C-7DB7-8681-CF065D31E630}"/>
          </ac:spMkLst>
        </pc:spChg>
      </pc:sldChg>
      <pc:sldChg chg="addSp delSp modSp add mod ord">
        <pc:chgData name="Dexuan Cui" userId="315fbfed-14e6-4970-a44e-99b8ee01f78a" providerId="ADAL" clId="{8937BB54-448E-4C7D-BB52-F0589A1026DA}" dt="2022-06-02T11:22:51.233" v="8775" actId="20577"/>
        <pc:sldMkLst>
          <pc:docMk/>
          <pc:sldMk cId="545937048" sldId="2147469984"/>
        </pc:sldMkLst>
        <pc:spChg chg="mod">
          <ac:chgData name="Dexuan Cui" userId="315fbfed-14e6-4970-a44e-99b8ee01f78a" providerId="ADAL" clId="{8937BB54-448E-4C7D-BB52-F0589A1026DA}" dt="2022-05-31T05:57:37.011" v="4958" actId="20577"/>
          <ac:spMkLst>
            <pc:docMk/>
            <pc:sldMk cId="545937048" sldId="2147469984"/>
            <ac:spMk id="2" creationId="{4132559C-BAB5-CAE9-FDC0-EFB98304F8A5}"/>
          </ac:spMkLst>
        </pc:spChg>
        <pc:spChg chg="mod">
          <ac:chgData name="Dexuan Cui" userId="315fbfed-14e6-4970-a44e-99b8ee01f78a" providerId="ADAL" clId="{8937BB54-448E-4C7D-BB52-F0589A1026DA}" dt="2022-05-31T04:14:52.866" v="4182" actId="20577"/>
          <ac:spMkLst>
            <pc:docMk/>
            <pc:sldMk cId="545937048" sldId="2147469984"/>
            <ac:spMk id="3" creationId="{87F6EB7F-B885-5296-3F7D-35B190E783A8}"/>
          </ac:spMkLst>
        </pc:spChg>
        <pc:spChg chg="add mod">
          <ac:chgData name="Dexuan Cui" userId="315fbfed-14e6-4970-a44e-99b8ee01f78a" providerId="ADAL" clId="{8937BB54-448E-4C7D-BB52-F0589A1026DA}" dt="2022-06-02T11:22:51.233" v="8775" actId="20577"/>
          <ac:spMkLst>
            <pc:docMk/>
            <pc:sldMk cId="545937048" sldId="2147469984"/>
            <ac:spMk id="5" creationId="{2597BE89-F11E-608B-B01A-5FD6E9A20304}"/>
          </ac:spMkLst>
        </pc:spChg>
        <pc:spChg chg="add del">
          <ac:chgData name="Dexuan Cui" userId="315fbfed-14e6-4970-a44e-99b8ee01f78a" providerId="ADAL" clId="{8937BB54-448E-4C7D-BB52-F0589A1026DA}" dt="2022-05-31T07:08:06.098" v="6079" actId="22"/>
          <ac:spMkLst>
            <pc:docMk/>
            <pc:sldMk cId="545937048" sldId="2147469984"/>
            <ac:spMk id="7" creationId="{97524342-3EF7-95A5-BEDE-8E89C423A85F}"/>
          </ac:spMkLst>
        </pc:spChg>
      </pc:sldChg>
      <pc:sldChg chg="addSp delSp modSp add mod">
        <pc:chgData name="Dexuan Cui" userId="315fbfed-14e6-4970-a44e-99b8ee01f78a" providerId="ADAL" clId="{8937BB54-448E-4C7D-BB52-F0589A1026DA}" dt="2022-05-31T03:48:45.358" v="3623" actId="20577"/>
        <pc:sldMkLst>
          <pc:docMk/>
          <pc:sldMk cId="3679976531" sldId="2147469985"/>
        </pc:sldMkLst>
        <pc:spChg chg="mod">
          <ac:chgData name="Dexuan Cui" userId="315fbfed-14e6-4970-a44e-99b8ee01f78a" providerId="ADAL" clId="{8937BB54-448E-4C7D-BB52-F0589A1026DA}" dt="2022-05-31T03:48:45.358" v="3623" actId="20577"/>
          <ac:spMkLst>
            <pc:docMk/>
            <pc:sldMk cId="3679976531" sldId="2147469985"/>
            <ac:spMk id="2" creationId="{4132559C-BAB5-CAE9-FDC0-EFB98304F8A5}"/>
          </ac:spMkLst>
        </pc:spChg>
        <pc:spChg chg="del mod">
          <ac:chgData name="Dexuan Cui" userId="315fbfed-14e6-4970-a44e-99b8ee01f78a" providerId="ADAL" clId="{8937BB54-448E-4C7D-BB52-F0589A1026DA}" dt="2022-05-31T03:41:53.709" v="3552" actId="478"/>
          <ac:spMkLst>
            <pc:docMk/>
            <pc:sldMk cId="3679976531" sldId="2147469985"/>
            <ac:spMk id="3" creationId="{87F6EB7F-B885-5296-3F7D-35B190E783A8}"/>
          </ac:spMkLst>
        </pc:spChg>
        <pc:picChg chg="add del mod">
          <ac:chgData name="Dexuan Cui" userId="315fbfed-14e6-4970-a44e-99b8ee01f78a" providerId="ADAL" clId="{8937BB54-448E-4C7D-BB52-F0589A1026DA}" dt="2022-05-31T03:45:30.971" v="3557" actId="478"/>
          <ac:picMkLst>
            <pc:docMk/>
            <pc:sldMk cId="3679976531" sldId="2147469985"/>
            <ac:picMk id="5" creationId="{DFFF5EF9-2FBC-8FB9-C567-027E46BEB145}"/>
          </ac:picMkLst>
        </pc:picChg>
        <pc:picChg chg="add mod">
          <ac:chgData name="Dexuan Cui" userId="315fbfed-14e6-4970-a44e-99b8ee01f78a" providerId="ADAL" clId="{8937BB54-448E-4C7D-BB52-F0589A1026DA}" dt="2022-05-31T03:46:43.718" v="3575" actId="1035"/>
          <ac:picMkLst>
            <pc:docMk/>
            <pc:sldMk cId="3679976531" sldId="2147469985"/>
            <ac:picMk id="7" creationId="{F27149C1-FE13-0D62-A1EB-52C5BBAA23AF}"/>
          </ac:picMkLst>
        </pc:picChg>
      </pc:sldChg>
      <pc:sldChg chg="delSp modSp add mod ord">
        <pc:chgData name="Dexuan Cui" userId="315fbfed-14e6-4970-a44e-99b8ee01f78a" providerId="ADAL" clId="{8937BB54-448E-4C7D-BB52-F0589A1026DA}" dt="2022-06-02T17:20:23.268" v="8901" actId="20577"/>
        <pc:sldMkLst>
          <pc:docMk/>
          <pc:sldMk cId="3625523644" sldId="2147469986"/>
        </pc:sldMkLst>
        <pc:spChg chg="mod">
          <ac:chgData name="Dexuan Cui" userId="315fbfed-14e6-4970-a44e-99b8ee01f78a" providerId="ADAL" clId="{8937BB54-448E-4C7D-BB52-F0589A1026DA}" dt="2022-05-31T04:55:07.795" v="4810" actId="255"/>
          <ac:spMkLst>
            <pc:docMk/>
            <pc:sldMk cId="3625523644" sldId="2147469986"/>
            <ac:spMk id="2" creationId="{4132559C-BAB5-CAE9-FDC0-EFB98304F8A5}"/>
          </ac:spMkLst>
        </pc:spChg>
        <pc:spChg chg="mod">
          <ac:chgData name="Dexuan Cui" userId="315fbfed-14e6-4970-a44e-99b8ee01f78a" providerId="ADAL" clId="{8937BB54-448E-4C7D-BB52-F0589A1026DA}" dt="2022-06-02T17:20:23.268" v="8901" actId="20577"/>
          <ac:spMkLst>
            <pc:docMk/>
            <pc:sldMk cId="3625523644" sldId="2147469986"/>
            <ac:spMk id="3" creationId="{87F6EB7F-B885-5296-3F7D-35B190E783A8}"/>
          </ac:spMkLst>
        </pc:spChg>
        <pc:spChg chg="del mod">
          <ac:chgData name="Dexuan Cui" userId="315fbfed-14e6-4970-a44e-99b8ee01f78a" providerId="ADAL" clId="{8937BB54-448E-4C7D-BB52-F0589A1026DA}" dt="2022-05-31T04:39:04.759" v="4760"/>
          <ac:spMkLst>
            <pc:docMk/>
            <pc:sldMk cId="3625523644" sldId="2147469986"/>
            <ac:spMk id="5" creationId="{B8DBCB3D-2252-ABF8-4AE3-D639EEA6C64D}"/>
          </ac:spMkLst>
        </pc:spChg>
      </pc:sldChg>
      <pc:sldChg chg="addSp delSp modSp add mod modAnim">
        <pc:chgData name="Dexuan Cui" userId="315fbfed-14e6-4970-a44e-99b8ee01f78a" providerId="ADAL" clId="{8937BB54-448E-4C7D-BB52-F0589A1026DA}" dt="2022-06-02T11:20:14.239" v="8687" actId="20577"/>
        <pc:sldMkLst>
          <pc:docMk/>
          <pc:sldMk cId="3755470438" sldId="2147469987"/>
        </pc:sldMkLst>
        <pc:spChg chg="mod">
          <ac:chgData name="Dexuan Cui" userId="315fbfed-14e6-4970-a44e-99b8ee01f78a" providerId="ADAL" clId="{8937BB54-448E-4C7D-BB52-F0589A1026DA}" dt="2022-06-02T11:15:32.528" v="8504" actId="1076"/>
          <ac:spMkLst>
            <pc:docMk/>
            <pc:sldMk cId="3755470438" sldId="2147469987"/>
            <ac:spMk id="2" creationId="{4132559C-BAB5-CAE9-FDC0-EFB98304F8A5}"/>
          </ac:spMkLst>
        </pc:spChg>
        <pc:spChg chg="mod">
          <ac:chgData name="Dexuan Cui" userId="315fbfed-14e6-4970-a44e-99b8ee01f78a" providerId="ADAL" clId="{8937BB54-448E-4C7D-BB52-F0589A1026DA}" dt="2022-06-02T11:15:39.865" v="8507"/>
          <ac:spMkLst>
            <pc:docMk/>
            <pc:sldMk cId="3755470438" sldId="2147469987"/>
            <ac:spMk id="3" creationId="{87F6EB7F-B885-5296-3F7D-35B190E783A8}"/>
          </ac:spMkLst>
        </pc:spChg>
        <pc:spChg chg="add del mod">
          <ac:chgData name="Dexuan Cui" userId="315fbfed-14e6-4970-a44e-99b8ee01f78a" providerId="ADAL" clId="{8937BB54-448E-4C7D-BB52-F0589A1026DA}" dt="2022-06-02T11:14:50.861" v="8495" actId="478"/>
          <ac:spMkLst>
            <pc:docMk/>
            <pc:sldMk cId="3755470438" sldId="2147469987"/>
            <ac:spMk id="4" creationId="{3FFC54A3-4CB1-CCB3-BBFA-89680B49C3F0}"/>
          </ac:spMkLst>
        </pc:spChg>
        <pc:spChg chg="add mod">
          <ac:chgData name="Dexuan Cui" userId="315fbfed-14e6-4970-a44e-99b8ee01f78a" providerId="ADAL" clId="{8937BB54-448E-4C7D-BB52-F0589A1026DA}" dt="2022-06-02T11:20:14.239" v="8687" actId="20577"/>
          <ac:spMkLst>
            <pc:docMk/>
            <pc:sldMk cId="3755470438" sldId="2147469987"/>
            <ac:spMk id="5" creationId="{1D9C44AF-20FE-A74E-7869-2E0CC9829FAF}"/>
          </ac:spMkLst>
        </pc:spChg>
        <pc:spChg chg="add del mod">
          <ac:chgData name="Dexuan Cui" userId="315fbfed-14e6-4970-a44e-99b8ee01f78a" providerId="ADAL" clId="{8937BB54-448E-4C7D-BB52-F0589A1026DA}" dt="2022-06-02T11:16:03.661" v="8618"/>
          <ac:spMkLst>
            <pc:docMk/>
            <pc:sldMk cId="3755470438" sldId="2147469987"/>
            <ac:spMk id="6" creationId="{6E39802F-A0FF-EF4F-42DE-0B0E47E8B451}"/>
          </ac:spMkLst>
        </pc:spChg>
        <pc:spChg chg="add mod">
          <ac:chgData name="Dexuan Cui" userId="315fbfed-14e6-4970-a44e-99b8ee01f78a" providerId="ADAL" clId="{8937BB54-448E-4C7D-BB52-F0589A1026DA}" dt="2022-06-02T11:18:08.999" v="8663"/>
          <ac:spMkLst>
            <pc:docMk/>
            <pc:sldMk cId="3755470438" sldId="2147469987"/>
            <ac:spMk id="8" creationId="{47290498-994F-4E73-8FF7-4130554F83AC}"/>
          </ac:spMkLst>
        </pc:spChg>
      </pc:sldChg>
      <pc:sldChg chg="addSp delSp modSp add mod ord modAnim">
        <pc:chgData name="Dexuan Cui" userId="315fbfed-14e6-4970-a44e-99b8ee01f78a" providerId="ADAL" clId="{8937BB54-448E-4C7D-BB52-F0589A1026DA}" dt="2022-06-02T11:20:10.922" v="8686" actId="20577"/>
        <pc:sldMkLst>
          <pc:docMk/>
          <pc:sldMk cId="589304965" sldId="2147469988"/>
        </pc:sldMkLst>
        <pc:spChg chg="mod">
          <ac:chgData name="Dexuan Cui" userId="315fbfed-14e6-4970-a44e-99b8ee01f78a" providerId="ADAL" clId="{8937BB54-448E-4C7D-BB52-F0589A1026DA}" dt="2022-05-31T06:31:49.301" v="5400" actId="20577"/>
          <ac:spMkLst>
            <pc:docMk/>
            <pc:sldMk cId="589304965" sldId="2147469988"/>
            <ac:spMk id="2" creationId="{4132559C-BAB5-CAE9-FDC0-EFB98304F8A5}"/>
          </ac:spMkLst>
        </pc:spChg>
        <pc:spChg chg="mod">
          <ac:chgData name="Dexuan Cui" userId="315fbfed-14e6-4970-a44e-99b8ee01f78a" providerId="ADAL" clId="{8937BB54-448E-4C7D-BB52-F0589A1026DA}" dt="2022-06-02T11:19:47.481" v="8666" actId="14100"/>
          <ac:spMkLst>
            <pc:docMk/>
            <pc:sldMk cId="589304965" sldId="2147469988"/>
            <ac:spMk id="3" creationId="{87F6EB7F-B885-5296-3F7D-35B190E783A8}"/>
          </ac:spMkLst>
        </pc:spChg>
        <pc:spChg chg="add del">
          <ac:chgData name="Dexuan Cui" userId="315fbfed-14e6-4970-a44e-99b8ee01f78a" providerId="ADAL" clId="{8937BB54-448E-4C7D-BB52-F0589A1026DA}" dt="2022-05-31T07:03:44.272" v="6062"/>
          <ac:spMkLst>
            <pc:docMk/>
            <pc:sldMk cId="589304965" sldId="2147469988"/>
            <ac:spMk id="4" creationId="{5BF45E57-6C67-C77B-3160-407F5AF6DFBB}"/>
          </ac:spMkLst>
        </pc:spChg>
        <pc:spChg chg="add mod">
          <ac:chgData name="Dexuan Cui" userId="315fbfed-14e6-4970-a44e-99b8ee01f78a" providerId="ADAL" clId="{8937BB54-448E-4C7D-BB52-F0589A1026DA}" dt="2022-06-02T11:20:10.922" v="8686" actId="20577"/>
          <ac:spMkLst>
            <pc:docMk/>
            <pc:sldMk cId="589304965" sldId="2147469988"/>
            <ac:spMk id="4" creationId="{B0989876-2B02-2DD0-CC7C-81A28DA8FE39}"/>
          </ac:spMkLst>
        </pc:spChg>
      </pc:sldChg>
      <pc:sldChg chg="addSp delSp modSp add mod modAnim">
        <pc:chgData name="Dexuan Cui" userId="315fbfed-14e6-4970-a44e-99b8ee01f78a" providerId="ADAL" clId="{8937BB54-448E-4C7D-BB52-F0589A1026DA}" dt="2022-06-02T11:25:42.055" v="8871" actId="20577"/>
        <pc:sldMkLst>
          <pc:docMk/>
          <pc:sldMk cId="1803756679" sldId="2147469989"/>
        </pc:sldMkLst>
        <pc:spChg chg="mod">
          <ac:chgData name="Dexuan Cui" userId="315fbfed-14e6-4970-a44e-99b8ee01f78a" providerId="ADAL" clId="{8937BB54-448E-4C7D-BB52-F0589A1026DA}" dt="2022-06-02T10:39:15.767" v="8448" actId="20577"/>
          <ac:spMkLst>
            <pc:docMk/>
            <pc:sldMk cId="1803756679" sldId="2147469989"/>
            <ac:spMk id="2" creationId="{4132559C-BAB5-CAE9-FDC0-EFB98304F8A5}"/>
          </ac:spMkLst>
        </pc:spChg>
        <pc:spChg chg="add mod">
          <ac:chgData name="Dexuan Cui" userId="315fbfed-14e6-4970-a44e-99b8ee01f78a" providerId="ADAL" clId="{8937BB54-448E-4C7D-BB52-F0589A1026DA}" dt="2022-06-02T11:25:42.055" v="8871" actId="20577"/>
          <ac:spMkLst>
            <pc:docMk/>
            <pc:sldMk cId="1803756679" sldId="2147469989"/>
            <ac:spMk id="3" creationId="{3A8BCF89-757A-971C-5DA5-348FBC516550}"/>
          </ac:spMkLst>
        </pc:spChg>
        <pc:spChg chg="del">
          <ac:chgData name="Dexuan Cui" userId="315fbfed-14e6-4970-a44e-99b8ee01f78a" providerId="ADAL" clId="{8937BB54-448E-4C7D-BB52-F0589A1026DA}" dt="2022-05-31T07:19:06.166" v="6408" actId="478"/>
          <ac:spMkLst>
            <pc:docMk/>
            <pc:sldMk cId="1803756679" sldId="2147469989"/>
            <ac:spMk id="3" creationId="{87F6EB7F-B885-5296-3F7D-35B190E783A8}"/>
          </ac:spMkLst>
        </pc:spChg>
        <pc:spChg chg="add mod">
          <ac:chgData name="Dexuan Cui" userId="315fbfed-14e6-4970-a44e-99b8ee01f78a" providerId="ADAL" clId="{8937BB54-448E-4C7D-BB52-F0589A1026DA}" dt="2022-06-02T11:25:27.565" v="8870" actId="20577"/>
          <ac:spMkLst>
            <pc:docMk/>
            <pc:sldMk cId="1803756679" sldId="2147469989"/>
            <ac:spMk id="5" creationId="{06074589-A3D3-B6DD-8AE3-4B4689F51231}"/>
          </ac:spMkLst>
        </pc:spChg>
      </pc:sldChg>
      <pc:sldChg chg="add del">
        <pc:chgData name="Dexuan Cui" userId="315fbfed-14e6-4970-a44e-99b8ee01f78a" providerId="ADAL" clId="{8937BB54-448E-4C7D-BB52-F0589A1026DA}" dt="2022-05-31T08:15:19.368" v="7168" actId="47"/>
        <pc:sldMkLst>
          <pc:docMk/>
          <pc:sldMk cId="2060480243" sldId="2147469990"/>
        </pc:sldMkLst>
      </pc:sldChg>
      <pc:sldChg chg="modSp add mod">
        <pc:chgData name="Dexuan Cui" userId="315fbfed-14e6-4970-a44e-99b8ee01f78a" providerId="ADAL" clId="{8937BB54-448E-4C7D-BB52-F0589A1026DA}" dt="2022-05-31T09:26:13.322" v="8263" actId="20577"/>
        <pc:sldMkLst>
          <pc:docMk/>
          <pc:sldMk cId="2439053041" sldId="2147469990"/>
        </pc:sldMkLst>
        <pc:spChg chg="mod">
          <ac:chgData name="Dexuan Cui" userId="315fbfed-14e6-4970-a44e-99b8ee01f78a" providerId="ADAL" clId="{8937BB54-448E-4C7D-BB52-F0589A1026DA}" dt="2022-05-31T08:21:47.597" v="7380" actId="20577"/>
          <ac:spMkLst>
            <pc:docMk/>
            <pc:sldMk cId="2439053041" sldId="2147469990"/>
            <ac:spMk id="2" creationId="{4132559C-BAB5-CAE9-FDC0-EFB98304F8A5}"/>
          </ac:spMkLst>
        </pc:spChg>
        <pc:spChg chg="mod">
          <ac:chgData name="Dexuan Cui" userId="315fbfed-14e6-4970-a44e-99b8ee01f78a" providerId="ADAL" clId="{8937BB54-448E-4C7D-BB52-F0589A1026DA}" dt="2022-05-31T09:26:13.322" v="8263" actId="20577"/>
          <ac:spMkLst>
            <pc:docMk/>
            <pc:sldMk cId="2439053041" sldId="2147469990"/>
            <ac:spMk id="3" creationId="{87F6EB7F-B885-5296-3F7D-35B190E783A8}"/>
          </ac:spMkLst>
        </pc:spChg>
      </pc:sldChg>
      <pc:sldChg chg="modSp add mod">
        <pc:chgData name="Dexuan Cui" userId="315fbfed-14e6-4970-a44e-99b8ee01f78a" providerId="ADAL" clId="{8937BB54-448E-4C7D-BB52-F0589A1026DA}" dt="2022-06-02T10:38:15.295" v="8439" actId="14100"/>
        <pc:sldMkLst>
          <pc:docMk/>
          <pc:sldMk cId="963530343" sldId="2147469991"/>
        </pc:sldMkLst>
        <pc:spChg chg="mod">
          <ac:chgData name="Dexuan Cui" userId="315fbfed-14e6-4970-a44e-99b8ee01f78a" providerId="ADAL" clId="{8937BB54-448E-4C7D-BB52-F0589A1026DA}" dt="2022-05-31T09:17:50.240" v="7985" actId="20577"/>
          <ac:spMkLst>
            <pc:docMk/>
            <pc:sldMk cId="963530343" sldId="2147469991"/>
            <ac:spMk id="2" creationId="{4132559C-BAB5-CAE9-FDC0-EFB98304F8A5}"/>
          </ac:spMkLst>
        </pc:spChg>
        <pc:spChg chg="mod">
          <ac:chgData name="Dexuan Cui" userId="315fbfed-14e6-4970-a44e-99b8ee01f78a" providerId="ADAL" clId="{8937BB54-448E-4C7D-BB52-F0589A1026DA}" dt="2022-06-02T10:38:15.295" v="8439" actId="14100"/>
          <ac:spMkLst>
            <pc:docMk/>
            <pc:sldMk cId="963530343" sldId="2147469991"/>
            <ac:spMk id="5" creationId="{06074589-A3D3-B6DD-8AE3-4B4689F51231}"/>
          </ac:spMkLst>
        </pc:spChg>
      </pc:sldChg>
    </pc:docChg>
  </pc:docChgLst>
  <pc:docChgLst>
    <pc:chgData name="KY Srinivasan" userId="S::kys@microsoft.com::2e942d4f-4fbe-4d45-b491-9f653b9444fe" providerId="AD" clId="Web-{91EF0882-9495-788F-7908-4C03B48D76B4}"/>
    <pc:docChg chg="modSld">
      <pc:chgData name="KY Srinivasan" userId="S::kys@microsoft.com::2e942d4f-4fbe-4d45-b491-9f653b9444fe" providerId="AD" clId="Web-{91EF0882-9495-788F-7908-4C03B48D76B4}" dt="2022-03-30T20:46:43.063" v="104" actId="20577"/>
      <pc:docMkLst>
        <pc:docMk/>
      </pc:docMkLst>
      <pc:sldChg chg="modSp">
        <pc:chgData name="KY Srinivasan" userId="S::kys@microsoft.com::2e942d4f-4fbe-4d45-b491-9f653b9444fe" providerId="AD" clId="Web-{91EF0882-9495-788F-7908-4C03B48D76B4}" dt="2022-03-30T20:46:43.063" v="104" actId="20577"/>
        <pc:sldMkLst>
          <pc:docMk/>
          <pc:sldMk cId="859649990" sldId="2147469886"/>
        </pc:sldMkLst>
        <pc:spChg chg="mod">
          <ac:chgData name="KY Srinivasan" userId="S::kys@microsoft.com::2e942d4f-4fbe-4d45-b491-9f653b9444fe" providerId="AD" clId="Web-{91EF0882-9495-788F-7908-4C03B48D76B4}" dt="2022-03-30T20:46:43.063" v="104" actId="20577"/>
          <ac:spMkLst>
            <pc:docMk/>
            <pc:sldMk cId="859649990" sldId="2147469886"/>
            <ac:spMk id="4" creationId="{DE9EE0D3-130E-41FF-A70A-EF5B6CDF793A}"/>
          </ac:spMkLst>
        </pc:spChg>
      </pc:sldChg>
    </pc:docChg>
  </pc:docChgLst>
  <pc:docChgLst>
    <pc:chgData name="KY Srinivasan" userId="S::kys@microsoft.com::2e942d4f-4fbe-4d45-b491-9f653b9444fe" providerId="AD" clId="Web-{ED95ABA7-3E19-944F-1B8B-82C6766ED5EF}"/>
    <pc:docChg chg="addSld modSld sldOrd">
      <pc:chgData name="KY Srinivasan" userId="S::kys@microsoft.com::2e942d4f-4fbe-4d45-b491-9f653b9444fe" providerId="AD" clId="Web-{ED95ABA7-3E19-944F-1B8B-82C6766ED5EF}" dt="2022-04-09T18:14:49.261" v="12" actId="20577"/>
      <pc:docMkLst>
        <pc:docMk/>
      </pc:docMkLst>
      <pc:sldChg chg="modSp add ord">
        <pc:chgData name="KY Srinivasan" userId="S::kys@microsoft.com::2e942d4f-4fbe-4d45-b491-9f653b9444fe" providerId="AD" clId="Web-{ED95ABA7-3E19-944F-1B8B-82C6766ED5EF}" dt="2022-04-09T18:14:49.261" v="12" actId="20577"/>
        <pc:sldMkLst>
          <pc:docMk/>
          <pc:sldMk cId="1087498225" sldId="2147469887"/>
        </pc:sldMkLst>
        <pc:spChg chg="mod">
          <ac:chgData name="KY Srinivasan" userId="S::kys@microsoft.com::2e942d4f-4fbe-4d45-b491-9f653b9444fe" providerId="AD" clId="Web-{ED95ABA7-3E19-944F-1B8B-82C6766ED5EF}" dt="2022-04-09T18:13:40.835" v="2" actId="20577"/>
          <ac:spMkLst>
            <pc:docMk/>
            <pc:sldMk cId="1087498225" sldId="2147469887"/>
            <ac:spMk id="2" creationId="{7DFCD3D6-25E2-2C2C-03F4-C2609D52BC61}"/>
          </ac:spMkLst>
        </pc:spChg>
        <pc:spChg chg="mod">
          <ac:chgData name="KY Srinivasan" userId="S::kys@microsoft.com::2e942d4f-4fbe-4d45-b491-9f653b9444fe" providerId="AD" clId="Web-{ED95ABA7-3E19-944F-1B8B-82C6766ED5EF}" dt="2022-04-09T18:14:49.261" v="12" actId="20577"/>
          <ac:spMkLst>
            <pc:docMk/>
            <pc:sldMk cId="1087498225" sldId="2147469887"/>
            <ac:spMk id="3" creationId="{6FD3EA32-2309-B5A2-B194-3FD055A5EA20}"/>
          </ac:spMkLst>
        </pc:spChg>
      </pc:sldChg>
    </pc:docChg>
  </pc:docChgLst>
  <pc:docChgLst>
    <pc:chgData name="KY Srinivasan" userId="S::kys@microsoft.com::2e942d4f-4fbe-4d45-b491-9f653b9444fe" providerId="AD" clId="Web-{7189C707-3031-D766-366D-B81181D1FD2B}"/>
    <pc:docChg chg="modSld">
      <pc:chgData name="KY Srinivasan" userId="S::kys@microsoft.com::2e942d4f-4fbe-4d45-b491-9f653b9444fe" providerId="AD" clId="Web-{7189C707-3031-D766-366D-B81181D1FD2B}" dt="2022-04-09T18:30:15.409" v="0" actId="20577"/>
      <pc:docMkLst>
        <pc:docMk/>
      </pc:docMkLst>
      <pc:sldChg chg="modSp">
        <pc:chgData name="KY Srinivasan" userId="S::kys@microsoft.com::2e942d4f-4fbe-4d45-b491-9f653b9444fe" providerId="AD" clId="Web-{7189C707-3031-D766-366D-B81181D1FD2B}" dt="2022-04-09T18:30:15.409" v="0" actId="20577"/>
        <pc:sldMkLst>
          <pc:docMk/>
          <pc:sldMk cId="859649990" sldId="2147469886"/>
        </pc:sldMkLst>
        <pc:spChg chg="mod">
          <ac:chgData name="KY Srinivasan" userId="S::kys@microsoft.com::2e942d4f-4fbe-4d45-b491-9f653b9444fe" providerId="AD" clId="Web-{7189C707-3031-D766-366D-B81181D1FD2B}" dt="2022-04-09T18:30:15.409" v="0" actId="20577"/>
          <ac:spMkLst>
            <pc:docMk/>
            <pc:sldMk cId="859649990" sldId="2147469886"/>
            <ac:spMk id="2" creationId="{B802B3F6-36CA-4D1D-B668-332D851ECD3F}"/>
          </ac:spMkLst>
        </pc:spChg>
      </pc:sldChg>
    </pc:docChg>
  </pc:docChgLst>
  <pc:docChgLst>
    <pc:chgData name="Mickaël Salaün" userId="S::misalaun@microsoft.com::3bfd47d3-bed5-4d86-88a5-1e70cef683dd" providerId="AD" clId="Web-{8B08797E-3244-E7CC-DE0E-4862C4A8F20D}"/>
    <pc:docChg chg="modSld">
      <pc:chgData name="Mickaël Salaün" userId="S::misalaun@microsoft.com::3bfd47d3-bed5-4d86-88a5-1e70cef683dd" providerId="AD" clId="Web-{8B08797E-3244-E7CC-DE0E-4862C4A8F20D}" dt="2022-04-11T15:15:46.351" v="0" actId="20577"/>
      <pc:docMkLst>
        <pc:docMk/>
      </pc:docMkLst>
      <pc:sldChg chg="modSp">
        <pc:chgData name="Mickaël Salaün" userId="S::misalaun@microsoft.com::3bfd47d3-bed5-4d86-88a5-1e70cef683dd" providerId="AD" clId="Web-{8B08797E-3244-E7CC-DE0E-4862C4A8F20D}" dt="2022-04-11T15:15:46.351" v="0" actId="20577"/>
        <pc:sldMkLst>
          <pc:docMk/>
          <pc:sldMk cId="859649990" sldId="2147469886"/>
        </pc:sldMkLst>
        <pc:spChg chg="mod">
          <ac:chgData name="Mickaël Salaün" userId="S::misalaun@microsoft.com::3bfd47d3-bed5-4d86-88a5-1e70cef683dd" providerId="AD" clId="Web-{8B08797E-3244-E7CC-DE0E-4862C4A8F20D}" dt="2022-04-11T15:15:46.351" v="0" actId="20577"/>
          <ac:spMkLst>
            <pc:docMk/>
            <pc:sldMk cId="859649990" sldId="2147469886"/>
            <ac:spMk id="4" creationId="{DE9EE0D3-130E-41FF-A70A-EF5B6CDF793A}"/>
          </ac:spMkLst>
        </pc:spChg>
      </pc:sldChg>
    </pc:docChg>
  </pc:docChgLst>
  <pc:docChgLst>
    <pc:chgData name="Devidas Gupta" userId="4485e63b-9d63-4344-8077-f6690b4b2e18" providerId="ADAL" clId="{24DB666D-677B-4C58-99A9-ADCE9A0C24AA}"/>
    <pc:docChg chg="custSel addSld delSld modSld">
      <pc:chgData name="Devidas Gupta" userId="4485e63b-9d63-4344-8077-f6690b4b2e18" providerId="ADAL" clId="{24DB666D-677B-4C58-99A9-ADCE9A0C24AA}" dt="2022-03-30T00:09:33.035" v="99" actId="478"/>
      <pc:docMkLst>
        <pc:docMk/>
      </pc:docMkLst>
      <pc:sldChg chg="addSp delSp modSp mod">
        <pc:chgData name="Devidas Gupta" userId="4485e63b-9d63-4344-8077-f6690b4b2e18" providerId="ADAL" clId="{24DB666D-677B-4C58-99A9-ADCE9A0C24AA}" dt="2022-03-30T00:09:33.035" v="99" actId="478"/>
        <pc:sldMkLst>
          <pc:docMk/>
          <pc:sldMk cId="397799971" sldId="256"/>
        </pc:sldMkLst>
        <pc:spChg chg="mod">
          <ac:chgData name="Devidas Gupta" userId="4485e63b-9d63-4344-8077-f6690b4b2e18" providerId="ADAL" clId="{24DB666D-677B-4C58-99A9-ADCE9A0C24AA}" dt="2022-03-29T04:35:04.188" v="1" actId="20577"/>
          <ac:spMkLst>
            <pc:docMk/>
            <pc:sldMk cId="397799971" sldId="256"/>
            <ac:spMk id="2" creationId="{FD186F10-C03F-4745-8C4B-D20C4DAB4CBB}"/>
          </ac:spMkLst>
        </pc:spChg>
        <pc:spChg chg="add del">
          <ac:chgData name="Devidas Gupta" userId="4485e63b-9d63-4344-8077-f6690b4b2e18" providerId="ADAL" clId="{24DB666D-677B-4C58-99A9-ADCE9A0C24AA}" dt="2022-03-30T00:09:33.035" v="99" actId="478"/>
          <ac:spMkLst>
            <pc:docMk/>
            <pc:sldMk cId="397799971" sldId="256"/>
            <ac:spMk id="3" creationId="{22D58228-DBEC-4C55-9592-82493D38368E}"/>
          </ac:spMkLst>
        </pc:spChg>
        <pc:spChg chg="mod">
          <ac:chgData name="Devidas Gupta" userId="4485e63b-9d63-4344-8077-f6690b4b2e18" providerId="ADAL" clId="{24DB666D-677B-4C58-99A9-ADCE9A0C24AA}" dt="2022-03-29T04:35:43.688" v="83" actId="6549"/>
          <ac:spMkLst>
            <pc:docMk/>
            <pc:sldMk cId="397799971" sldId="256"/>
            <ac:spMk id="22" creationId="{EB7E302F-3443-45C7-A704-4FC98A3D9AD0}"/>
          </ac:spMkLst>
        </pc:spChg>
      </pc:sldChg>
      <pc:sldChg chg="del">
        <pc:chgData name="Devidas Gupta" userId="4485e63b-9d63-4344-8077-f6690b4b2e18" providerId="ADAL" clId="{24DB666D-677B-4C58-99A9-ADCE9A0C24AA}" dt="2022-03-29T04:36:14.200" v="86" actId="47"/>
        <pc:sldMkLst>
          <pc:docMk/>
          <pc:sldMk cId="452547785" sldId="2147469885"/>
        </pc:sldMkLst>
      </pc:sldChg>
      <pc:sldChg chg="modSp add mod">
        <pc:chgData name="Devidas Gupta" userId="4485e63b-9d63-4344-8077-f6690b4b2e18" providerId="ADAL" clId="{24DB666D-677B-4C58-99A9-ADCE9A0C24AA}" dt="2022-03-29T04:36:19.087" v="97" actId="20577"/>
        <pc:sldMkLst>
          <pc:docMk/>
          <pc:sldMk cId="859649990" sldId="2147469886"/>
        </pc:sldMkLst>
        <pc:spChg chg="mod">
          <ac:chgData name="Devidas Gupta" userId="4485e63b-9d63-4344-8077-f6690b4b2e18" providerId="ADAL" clId="{24DB666D-677B-4C58-99A9-ADCE9A0C24AA}" dt="2022-03-29T04:36:19.087" v="97" actId="20577"/>
          <ac:spMkLst>
            <pc:docMk/>
            <pc:sldMk cId="859649990" sldId="2147469886"/>
            <ac:spMk id="2" creationId="{B802B3F6-36CA-4D1D-B668-332D851ECD3F}"/>
          </ac:spMkLst>
        </pc:spChg>
      </pc:sldChg>
    </pc:docChg>
  </pc:docChgLst>
  <pc:docChgLst>
    <pc:chgData name="Steven French" userId="6578db3b-2483-4b4a-a80d-bcd6435ff5f0" providerId="ADAL" clId="{A82C0164-AD15-41A3-9EB5-5F661130E3E5}"/>
    <pc:docChg chg="undo custSel addSld modSld sldOrd">
      <pc:chgData name="Steven French" userId="6578db3b-2483-4b4a-a80d-bcd6435ff5f0" providerId="ADAL" clId="{A82C0164-AD15-41A3-9EB5-5F661130E3E5}" dt="2022-06-03T01:43:51.824" v="864" actId="20577"/>
      <pc:docMkLst>
        <pc:docMk/>
      </pc:docMkLst>
      <pc:sldChg chg="addSp delSp modSp add mod ord delAnim modAnim">
        <pc:chgData name="Steven French" userId="6578db3b-2483-4b4a-a80d-bcd6435ff5f0" providerId="ADAL" clId="{A82C0164-AD15-41A3-9EB5-5F661130E3E5}" dt="2022-06-03T01:43:51.824" v="864" actId="20577"/>
        <pc:sldMkLst>
          <pc:docMk/>
          <pc:sldMk cId="4232311347" sldId="2147469995"/>
        </pc:sldMkLst>
        <pc:spChg chg="mod">
          <ac:chgData name="Steven French" userId="6578db3b-2483-4b4a-a80d-bcd6435ff5f0" providerId="ADAL" clId="{A82C0164-AD15-41A3-9EB5-5F661130E3E5}" dt="2022-06-03T01:33:37.156" v="136" actId="20577"/>
          <ac:spMkLst>
            <pc:docMk/>
            <pc:sldMk cId="4232311347" sldId="2147469995"/>
            <ac:spMk id="2" creationId="{4132559C-BAB5-CAE9-FDC0-EFB98304F8A5}"/>
          </ac:spMkLst>
        </pc:spChg>
        <pc:spChg chg="mod">
          <ac:chgData name="Steven French" userId="6578db3b-2483-4b4a-a80d-bcd6435ff5f0" providerId="ADAL" clId="{A82C0164-AD15-41A3-9EB5-5F661130E3E5}" dt="2022-06-03T01:43:51.824" v="864" actId="20577"/>
          <ac:spMkLst>
            <pc:docMk/>
            <pc:sldMk cId="4232311347" sldId="2147469995"/>
            <ac:spMk id="3" creationId="{87F6EB7F-B885-5296-3F7D-35B190E783A8}"/>
          </ac:spMkLst>
        </pc:spChg>
        <pc:spChg chg="del mod">
          <ac:chgData name="Steven French" userId="6578db3b-2483-4b4a-a80d-bcd6435ff5f0" providerId="ADAL" clId="{A82C0164-AD15-41A3-9EB5-5F661130E3E5}" dt="2022-06-03T01:33:49.939" v="138" actId="478"/>
          <ac:spMkLst>
            <pc:docMk/>
            <pc:sldMk cId="4232311347" sldId="2147469995"/>
            <ac:spMk id="5" creationId="{85E3EEFB-A4F1-5095-BFB9-CC74DD9BF0D4}"/>
          </ac:spMkLst>
        </pc:spChg>
        <pc:spChg chg="del mod">
          <ac:chgData name="Steven French" userId="6578db3b-2483-4b4a-a80d-bcd6435ff5f0" providerId="ADAL" clId="{A82C0164-AD15-41A3-9EB5-5F661130E3E5}" dt="2022-06-03T01:37:03.006" v="146"/>
          <ac:spMkLst>
            <pc:docMk/>
            <pc:sldMk cId="4232311347" sldId="2147469995"/>
            <ac:spMk id="7" creationId="{69448BA6-DEA0-E3C3-8499-9D3A0DFE1A18}"/>
          </ac:spMkLst>
        </pc:spChg>
        <pc:spChg chg="del mod">
          <ac:chgData name="Steven French" userId="6578db3b-2483-4b4a-a80d-bcd6435ff5f0" providerId="ADAL" clId="{A82C0164-AD15-41A3-9EB5-5F661130E3E5}" dt="2022-06-03T01:37:51.778" v="234" actId="478"/>
          <ac:spMkLst>
            <pc:docMk/>
            <pc:sldMk cId="4232311347" sldId="2147469995"/>
            <ac:spMk id="9" creationId="{324BA8E1-909B-4EB7-3ED9-30CEE311278D}"/>
          </ac:spMkLst>
        </pc:spChg>
        <pc:picChg chg="add mod">
          <ac:chgData name="Steven French" userId="6578db3b-2483-4b4a-a80d-bcd6435ff5f0" providerId="ADAL" clId="{A82C0164-AD15-41A3-9EB5-5F661130E3E5}" dt="2022-06-03T01:43:21.681" v="844" actId="1076"/>
          <ac:picMkLst>
            <pc:docMk/>
            <pc:sldMk cId="4232311347" sldId="2147469995"/>
            <ac:picMk id="1026" creationId="{F58F1337-6EE2-B183-BF27-0A60B0FF0ABF}"/>
          </ac:picMkLst>
        </pc:picChg>
      </pc:sldChg>
    </pc:docChg>
  </pc:docChgLst>
  <pc:docChgLst>
    <pc:chgData name="Dexuan Cui" userId="315fbfed-14e6-4970-a44e-99b8ee01f78a" providerId="ADAL" clId="{E6DD2EAF-3247-4674-8DC9-391773C0FF29}"/>
    <pc:docChg chg="undo redo custSel addSld delSld modSld sldOrd">
      <pc:chgData name="Dexuan Cui" userId="315fbfed-14e6-4970-a44e-99b8ee01f78a" providerId="ADAL" clId="{E6DD2EAF-3247-4674-8DC9-391773C0FF29}" dt="2022-04-26T18:33:36.743" v="10493"/>
      <pc:docMkLst>
        <pc:docMk/>
      </pc:docMkLst>
      <pc:sldChg chg="modSp mod">
        <pc:chgData name="Dexuan Cui" userId="315fbfed-14e6-4970-a44e-99b8ee01f78a" providerId="ADAL" clId="{E6DD2EAF-3247-4674-8DC9-391773C0FF29}" dt="2022-04-25T01:45:55.757" v="6631"/>
        <pc:sldMkLst>
          <pc:docMk/>
          <pc:sldMk cId="859649990" sldId="2147469886"/>
        </pc:sldMkLst>
        <pc:spChg chg="mod">
          <ac:chgData name="Dexuan Cui" userId="315fbfed-14e6-4970-a44e-99b8ee01f78a" providerId="ADAL" clId="{E6DD2EAF-3247-4674-8DC9-391773C0FF29}" dt="2022-04-25T01:45:55.757" v="6631"/>
          <ac:spMkLst>
            <pc:docMk/>
            <pc:sldMk cId="859649990" sldId="2147469886"/>
            <ac:spMk id="2" creationId="{B802B3F6-36CA-4D1D-B668-332D851ECD3F}"/>
          </ac:spMkLst>
        </pc:spChg>
      </pc:sldChg>
      <pc:sldChg chg="modSp">
        <pc:chgData name="Dexuan Cui" userId="315fbfed-14e6-4970-a44e-99b8ee01f78a" providerId="ADAL" clId="{E6DD2EAF-3247-4674-8DC9-391773C0FF29}" dt="2022-04-25T01:45:55.757" v="6631"/>
        <pc:sldMkLst>
          <pc:docMk/>
          <pc:sldMk cId="1087498225" sldId="2147469887"/>
        </pc:sldMkLst>
        <pc:spChg chg="mod">
          <ac:chgData name="Dexuan Cui" userId="315fbfed-14e6-4970-a44e-99b8ee01f78a" providerId="ADAL" clId="{E6DD2EAF-3247-4674-8DC9-391773C0FF29}" dt="2022-04-25T01:45:55.757" v="6631"/>
          <ac:spMkLst>
            <pc:docMk/>
            <pc:sldMk cId="1087498225" sldId="2147469887"/>
            <ac:spMk id="2" creationId="{7DFCD3D6-25E2-2C2C-03F4-C2609D52BC61}"/>
          </ac:spMkLst>
        </pc:spChg>
      </pc:sldChg>
      <pc:sldChg chg="addSp delSp modSp add del mod">
        <pc:chgData name="Dexuan Cui" userId="315fbfed-14e6-4970-a44e-99b8ee01f78a" providerId="ADAL" clId="{E6DD2EAF-3247-4674-8DC9-391773C0FF29}" dt="2022-04-20T22:26:49.646" v="516" actId="2696"/>
        <pc:sldMkLst>
          <pc:docMk/>
          <pc:sldMk cId="3087214649" sldId="2147469888"/>
        </pc:sldMkLst>
        <pc:spChg chg="mod">
          <ac:chgData name="Dexuan Cui" userId="315fbfed-14e6-4970-a44e-99b8ee01f78a" providerId="ADAL" clId="{E6DD2EAF-3247-4674-8DC9-391773C0FF29}" dt="2022-04-20T22:02:07.291" v="16" actId="20577"/>
          <ac:spMkLst>
            <pc:docMk/>
            <pc:sldMk cId="3087214649" sldId="2147469888"/>
            <ac:spMk id="2" creationId="{B802B3F6-36CA-4D1D-B668-332D851ECD3F}"/>
          </ac:spMkLst>
        </pc:spChg>
        <pc:spChg chg="mod">
          <ac:chgData name="Dexuan Cui" userId="315fbfed-14e6-4970-a44e-99b8ee01f78a" providerId="ADAL" clId="{E6DD2EAF-3247-4674-8DC9-391773C0FF29}" dt="2022-04-20T22:25:51.116" v="512"/>
          <ac:spMkLst>
            <pc:docMk/>
            <pc:sldMk cId="3087214649" sldId="2147469888"/>
            <ac:spMk id="3" creationId="{90444448-C77D-442E-9141-1A6898398A36}"/>
          </ac:spMkLst>
        </pc:spChg>
        <pc:spChg chg="del">
          <ac:chgData name="Dexuan Cui" userId="315fbfed-14e6-4970-a44e-99b8ee01f78a" providerId="ADAL" clId="{E6DD2EAF-3247-4674-8DC9-391773C0FF29}" dt="2022-04-20T22:01:43.199" v="1" actId="478"/>
          <ac:spMkLst>
            <pc:docMk/>
            <pc:sldMk cId="3087214649" sldId="2147469888"/>
            <ac:spMk id="4" creationId="{DE9EE0D3-130E-41FF-A70A-EF5B6CDF793A}"/>
          </ac:spMkLst>
        </pc:spChg>
        <pc:spChg chg="add del mod">
          <ac:chgData name="Dexuan Cui" userId="315fbfed-14e6-4970-a44e-99b8ee01f78a" providerId="ADAL" clId="{E6DD2EAF-3247-4674-8DC9-391773C0FF29}" dt="2022-04-20T22:01:49.035" v="2" actId="478"/>
          <ac:spMkLst>
            <pc:docMk/>
            <pc:sldMk cId="3087214649" sldId="2147469888"/>
            <ac:spMk id="6" creationId="{B6228856-30BE-0551-827C-AFB162484014}"/>
          </ac:spMkLst>
        </pc:spChg>
      </pc:sldChg>
      <pc:sldChg chg="new del">
        <pc:chgData name="Dexuan Cui" userId="315fbfed-14e6-4970-a44e-99b8ee01f78a" providerId="ADAL" clId="{E6DD2EAF-3247-4674-8DC9-391773C0FF29}" dt="2022-04-20T22:26:22.046" v="515" actId="47"/>
        <pc:sldMkLst>
          <pc:docMk/>
          <pc:sldMk cId="2861114963" sldId="2147469889"/>
        </pc:sldMkLst>
      </pc:sldChg>
      <pc:sldChg chg="modSp add mod modTransition">
        <pc:chgData name="Dexuan Cui" userId="315fbfed-14e6-4970-a44e-99b8ee01f78a" providerId="ADAL" clId="{E6DD2EAF-3247-4674-8DC9-391773C0FF29}" dt="2022-04-25T01:45:55.757" v="6631"/>
        <pc:sldMkLst>
          <pc:docMk/>
          <pc:sldMk cId="732138732" sldId="2147469918"/>
        </pc:sldMkLst>
        <pc:spChg chg="mod">
          <ac:chgData name="Dexuan Cui" userId="315fbfed-14e6-4970-a44e-99b8ee01f78a" providerId="ADAL" clId="{E6DD2EAF-3247-4674-8DC9-391773C0FF29}" dt="2022-04-25T01:45:55.757" v="6631"/>
          <ac:spMkLst>
            <pc:docMk/>
            <pc:sldMk cId="732138732" sldId="2147469918"/>
            <ac:spMk id="2" creationId="{4132559C-BAB5-CAE9-FDC0-EFB98304F8A5}"/>
          </ac:spMkLst>
        </pc:spChg>
        <pc:spChg chg="mod">
          <ac:chgData name="Dexuan Cui" userId="315fbfed-14e6-4970-a44e-99b8ee01f78a" providerId="ADAL" clId="{E6DD2EAF-3247-4674-8DC9-391773C0FF29}" dt="2022-04-25T01:45:55.757" v="6631"/>
          <ac:spMkLst>
            <pc:docMk/>
            <pc:sldMk cId="732138732" sldId="2147469918"/>
            <ac:spMk id="3" creationId="{87F6EB7F-B885-5296-3F7D-35B190E783A8}"/>
          </ac:spMkLst>
        </pc:spChg>
      </pc:sldChg>
      <pc:sldChg chg="modSp add mod modTransition">
        <pc:chgData name="Dexuan Cui" userId="315fbfed-14e6-4970-a44e-99b8ee01f78a" providerId="ADAL" clId="{E6DD2EAF-3247-4674-8DC9-391773C0FF29}" dt="2022-04-25T01:45:55.757" v="6631"/>
        <pc:sldMkLst>
          <pc:docMk/>
          <pc:sldMk cId="856378473" sldId="2147469919"/>
        </pc:sldMkLst>
        <pc:spChg chg="mod">
          <ac:chgData name="Dexuan Cui" userId="315fbfed-14e6-4970-a44e-99b8ee01f78a" providerId="ADAL" clId="{E6DD2EAF-3247-4674-8DC9-391773C0FF29}" dt="2022-04-25T01:45:55.757" v="6631"/>
          <ac:spMkLst>
            <pc:docMk/>
            <pc:sldMk cId="856378473" sldId="2147469919"/>
            <ac:spMk id="2" creationId="{4132559C-BAB5-CAE9-FDC0-EFB98304F8A5}"/>
          </ac:spMkLst>
        </pc:spChg>
        <pc:spChg chg="mod">
          <ac:chgData name="Dexuan Cui" userId="315fbfed-14e6-4970-a44e-99b8ee01f78a" providerId="ADAL" clId="{E6DD2EAF-3247-4674-8DC9-391773C0FF29}" dt="2022-04-25T01:45:55.757" v="6631"/>
          <ac:spMkLst>
            <pc:docMk/>
            <pc:sldMk cId="856378473" sldId="2147469919"/>
            <ac:spMk id="3" creationId="{87F6EB7F-B885-5296-3F7D-35B190E783A8}"/>
          </ac:spMkLst>
        </pc:spChg>
      </pc:sldChg>
      <pc:sldChg chg="addSp delSp modSp add mod modTransition">
        <pc:chgData name="Dexuan Cui" userId="315fbfed-14e6-4970-a44e-99b8ee01f78a" providerId="ADAL" clId="{E6DD2EAF-3247-4674-8DC9-391773C0FF29}" dt="2022-04-25T01:45:55.757" v="6631"/>
        <pc:sldMkLst>
          <pc:docMk/>
          <pc:sldMk cId="311526730" sldId="2147469920"/>
        </pc:sldMkLst>
        <pc:spChg chg="mod">
          <ac:chgData name="Dexuan Cui" userId="315fbfed-14e6-4970-a44e-99b8ee01f78a" providerId="ADAL" clId="{E6DD2EAF-3247-4674-8DC9-391773C0FF29}" dt="2022-04-25T01:45:55.757" v="6631"/>
          <ac:spMkLst>
            <pc:docMk/>
            <pc:sldMk cId="311526730" sldId="2147469920"/>
            <ac:spMk id="2" creationId="{4132559C-BAB5-CAE9-FDC0-EFB98304F8A5}"/>
          </ac:spMkLst>
        </pc:spChg>
        <pc:spChg chg="mod">
          <ac:chgData name="Dexuan Cui" userId="315fbfed-14e6-4970-a44e-99b8ee01f78a" providerId="ADAL" clId="{E6DD2EAF-3247-4674-8DC9-391773C0FF29}" dt="2022-04-25T01:45:55.757" v="6631"/>
          <ac:spMkLst>
            <pc:docMk/>
            <pc:sldMk cId="311526730" sldId="2147469920"/>
            <ac:spMk id="3" creationId="{87F6EB7F-B885-5296-3F7D-35B190E783A8}"/>
          </ac:spMkLst>
        </pc:spChg>
        <pc:spChg chg="add del">
          <ac:chgData name="Dexuan Cui" userId="315fbfed-14e6-4970-a44e-99b8ee01f78a" providerId="ADAL" clId="{E6DD2EAF-3247-4674-8DC9-391773C0FF29}" dt="2022-04-21T06:28:04.212" v="2567" actId="22"/>
          <ac:spMkLst>
            <pc:docMk/>
            <pc:sldMk cId="311526730" sldId="2147469920"/>
            <ac:spMk id="5" creationId="{529A8C49-6DB4-9528-2DA3-6451A6082293}"/>
          </ac:spMkLst>
        </pc:spChg>
      </pc:sldChg>
      <pc:sldChg chg="addSp delSp modSp add mod modTransition">
        <pc:chgData name="Dexuan Cui" userId="315fbfed-14e6-4970-a44e-99b8ee01f78a" providerId="ADAL" clId="{E6DD2EAF-3247-4674-8DC9-391773C0FF29}" dt="2022-04-25T01:45:55.757" v="6631"/>
        <pc:sldMkLst>
          <pc:docMk/>
          <pc:sldMk cId="552715470" sldId="2147469921"/>
        </pc:sldMkLst>
        <pc:spChg chg="mod">
          <ac:chgData name="Dexuan Cui" userId="315fbfed-14e6-4970-a44e-99b8ee01f78a" providerId="ADAL" clId="{E6DD2EAF-3247-4674-8DC9-391773C0FF29}" dt="2022-04-25T01:45:55.757" v="6631"/>
          <ac:spMkLst>
            <pc:docMk/>
            <pc:sldMk cId="552715470" sldId="2147469921"/>
            <ac:spMk id="2" creationId="{4132559C-BAB5-CAE9-FDC0-EFB98304F8A5}"/>
          </ac:spMkLst>
        </pc:spChg>
        <pc:spChg chg="mod">
          <ac:chgData name="Dexuan Cui" userId="315fbfed-14e6-4970-a44e-99b8ee01f78a" providerId="ADAL" clId="{E6DD2EAF-3247-4674-8DC9-391773C0FF29}" dt="2022-04-25T01:45:55.757" v="6631"/>
          <ac:spMkLst>
            <pc:docMk/>
            <pc:sldMk cId="552715470" sldId="2147469921"/>
            <ac:spMk id="3" creationId="{87F6EB7F-B885-5296-3F7D-35B190E783A8}"/>
          </ac:spMkLst>
        </pc:spChg>
        <pc:spChg chg="add del">
          <ac:chgData name="Dexuan Cui" userId="315fbfed-14e6-4970-a44e-99b8ee01f78a" providerId="ADAL" clId="{E6DD2EAF-3247-4674-8DC9-391773C0FF29}" dt="2022-04-21T07:09:46.418" v="2716"/>
          <ac:spMkLst>
            <pc:docMk/>
            <pc:sldMk cId="552715470" sldId="2147469921"/>
            <ac:spMk id="4" creationId="{D7E42399-17C4-F71E-99CD-63D0BED962E0}"/>
          </ac:spMkLst>
        </pc:spChg>
        <pc:spChg chg="add del">
          <ac:chgData name="Dexuan Cui" userId="315fbfed-14e6-4970-a44e-99b8ee01f78a" providerId="ADAL" clId="{E6DD2EAF-3247-4674-8DC9-391773C0FF29}" dt="2022-04-21T07:09:48.069" v="2718"/>
          <ac:spMkLst>
            <pc:docMk/>
            <pc:sldMk cId="552715470" sldId="2147469921"/>
            <ac:spMk id="5" creationId="{D6E4C7CD-07A2-698D-086F-59C78D0B00CB}"/>
          </ac:spMkLst>
        </pc:spChg>
        <pc:spChg chg="add del">
          <ac:chgData name="Dexuan Cui" userId="315fbfed-14e6-4970-a44e-99b8ee01f78a" providerId="ADAL" clId="{E6DD2EAF-3247-4674-8DC9-391773C0FF29}" dt="2022-04-21T07:09:52.845" v="2720"/>
          <ac:spMkLst>
            <pc:docMk/>
            <pc:sldMk cId="552715470" sldId="2147469921"/>
            <ac:spMk id="6" creationId="{9FF20CFD-B102-F8B3-3BBC-DFC23B65C2F6}"/>
          </ac:spMkLst>
        </pc:spChg>
        <pc:spChg chg="add del">
          <ac:chgData name="Dexuan Cui" userId="315fbfed-14e6-4970-a44e-99b8ee01f78a" providerId="ADAL" clId="{E6DD2EAF-3247-4674-8DC9-391773C0FF29}" dt="2022-04-21T07:09:55.344" v="2723"/>
          <ac:spMkLst>
            <pc:docMk/>
            <pc:sldMk cId="552715470" sldId="2147469921"/>
            <ac:spMk id="7" creationId="{F1EBACB2-2C98-8F0D-EEAF-0B86A0883157}"/>
          </ac:spMkLst>
        </pc:spChg>
        <pc:spChg chg="add del">
          <ac:chgData name="Dexuan Cui" userId="315fbfed-14e6-4970-a44e-99b8ee01f78a" providerId="ADAL" clId="{E6DD2EAF-3247-4674-8DC9-391773C0FF29}" dt="2022-04-21T07:14:10.092" v="2810"/>
          <ac:spMkLst>
            <pc:docMk/>
            <pc:sldMk cId="552715470" sldId="2147469921"/>
            <ac:spMk id="8" creationId="{99DCD9F0-512E-50F2-6BCE-0C7A6DD43ADE}"/>
          </ac:spMkLst>
        </pc:spChg>
      </pc:sldChg>
      <pc:sldChg chg="modSp add mod modTransition">
        <pc:chgData name="Dexuan Cui" userId="315fbfed-14e6-4970-a44e-99b8ee01f78a" providerId="ADAL" clId="{E6DD2EAF-3247-4674-8DC9-391773C0FF29}" dt="2022-04-25T01:45:55.757" v="6631"/>
        <pc:sldMkLst>
          <pc:docMk/>
          <pc:sldMk cId="1908458206" sldId="2147469922"/>
        </pc:sldMkLst>
        <pc:spChg chg="mod">
          <ac:chgData name="Dexuan Cui" userId="315fbfed-14e6-4970-a44e-99b8ee01f78a" providerId="ADAL" clId="{E6DD2EAF-3247-4674-8DC9-391773C0FF29}" dt="2022-04-25T01:45:55.757" v="6631"/>
          <ac:spMkLst>
            <pc:docMk/>
            <pc:sldMk cId="1908458206" sldId="2147469922"/>
            <ac:spMk id="2" creationId="{4132559C-BAB5-CAE9-FDC0-EFB98304F8A5}"/>
          </ac:spMkLst>
        </pc:spChg>
        <pc:spChg chg="mod">
          <ac:chgData name="Dexuan Cui" userId="315fbfed-14e6-4970-a44e-99b8ee01f78a" providerId="ADAL" clId="{E6DD2EAF-3247-4674-8DC9-391773C0FF29}" dt="2022-04-25T01:45:55.757" v="6631"/>
          <ac:spMkLst>
            <pc:docMk/>
            <pc:sldMk cId="1908458206" sldId="2147469922"/>
            <ac:spMk id="3" creationId="{87F6EB7F-B885-5296-3F7D-35B190E783A8}"/>
          </ac:spMkLst>
        </pc:spChg>
      </pc:sldChg>
      <pc:sldChg chg="add del">
        <pc:chgData name="Dexuan Cui" userId="315fbfed-14e6-4970-a44e-99b8ee01f78a" providerId="ADAL" clId="{E6DD2EAF-3247-4674-8DC9-391773C0FF29}" dt="2022-04-21T09:06:23.662" v="3639" actId="47"/>
        <pc:sldMkLst>
          <pc:docMk/>
          <pc:sldMk cId="2831831048" sldId="2147469923"/>
        </pc:sldMkLst>
      </pc:sldChg>
      <pc:sldChg chg="add del">
        <pc:chgData name="Dexuan Cui" userId="315fbfed-14e6-4970-a44e-99b8ee01f78a" providerId="ADAL" clId="{E6DD2EAF-3247-4674-8DC9-391773C0FF29}" dt="2022-04-21T09:06:28.726" v="3640" actId="47"/>
        <pc:sldMkLst>
          <pc:docMk/>
          <pc:sldMk cId="592284524" sldId="2147469924"/>
        </pc:sldMkLst>
      </pc:sldChg>
      <pc:sldChg chg="modSp add mod modTransition">
        <pc:chgData name="Dexuan Cui" userId="315fbfed-14e6-4970-a44e-99b8ee01f78a" providerId="ADAL" clId="{E6DD2EAF-3247-4674-8DC9-391773C0FF29}" dt="2022-04-25T01:45:55.757" v="6631"/>
        <pc:sldMkLst>
          <pc:docMk/>
          <pc:sldMk cId="988542692" sldId="2147469925"/>
        </pc:sldMkLst>
        <pc:spChg chg="mod">
          <ac:chgData name="Dexuan Cui" userId="315fbfed-14e6-4970-a44e-99b8ee01f78a" providerId="ADAL" clId="{E6DD2EAF-3247-4674-8DC9-391773C0FF29}" dt="2022-04-25T01:45:55.757" v="6631"/>
          <ac:spMkLst>
            <pc:docMk/>
            <pc:sldMk cId="988542692" sldId="2147469925"/>
            <ac:spMk id="2" creationId="{4132559C-BAB5-CAE9-FDC0-EFB98304F8A5}"/>
          </ac:spMkLst>
        </pc:spChg>
        <pc:spChg chg="mod">
          <ac:chgData name="Dexuan Cui" userId="315fbfed-14e6-4970-a44e-99b8ee01f78a" providerId="ADAL" clId="{E6DD2EAF-3247-4674-8DC9-391773C0FF29}" dt="2022-04-25T01:45:55.757" v="6631"/>
          <ac:spMkLst>
            <pc:docMk/>
            <pc:sldMk cId="988542692" sldId="2147469925"/>
            <ac:spMk id="3" creationId="{87F6EB7F-B885-5296-3F7D-35B190E783A8}"/>
          </ac:spMkLst>
        </pc:spChg>
      </pc:sldChg>
      <pc:sldChg chg="add del">
        <pc:chgData name="Dexuan Cui" userId="315fbfed-14e6-4970-a44e-99b8ee01f78a" providerId="ADAL" clId="{E6DD2EAF-3247-4674-8DC9-391773C0FF29}" dt="2022-04-24T21:37:04.199" v="3661" actId="2696"/>
        <pc:sldMkLst>
          <pc:docMk/>
          <pc:sldMk cId="3881138378" sldId="2147469926"/>
        </pc:sldMkLst>
      </pc:sldChg>
      <pc:sldChg chg="addSp modSp add mod modTransition">
        <pc:chgData name="Dexuan Cui" userId="315fbfed-14e6-4970-a44e-99b8ee01f78a" providerId="ADAL" clId="{E6DD2EAF-3247-4674-8DC9-391773C0FF29}" dt="2022-04-25T01:50:10.802" v="6869" actId="20577"/>
        <pc:sldMkLst>
          <pc:docMk/>
          <pc:sldMk cId="4021017533" sldId="2147469926"/>
        </pc:sldMkLst>
        <pc:spChg chg="mod">
          <ac:chgData name="Dexuan Cui" userId="315fbfed-14e6-4970-a44e-99b8ee01f78a" providerId="ADAL" clId="{E6DD2EAF-3247-4674-8DC9-391773C0FF29}" dt="2022-04-25T01:45:55.757" v="6631"/>
          <ac:spMkLst>
            <pc:docMk/>
            <pc:sldMk cId="4021017533" sldId="2147469926"/>
            <ac:spMk id="2" creationId="{4132559C-BAB5-CAE9-FDC0-EFB98304F8A5}"/>
          </ac:spMkLst>
        </pc:spChg>
        <pc:spChg chg="mod">
          <ac:chgData name="Dexuan Cui" userId="315fbfed-14e6-4970-a44e-99b8ee01f78a" providerId="ADAL" clId="{E6DD2EAF-3247-4674-8DC9-391773C0FF29}" dt="2022-04-25T01:50:10.802" v="6869" actId="20577"/>
          <ac:spMkLst>
            <pc:docMk/>
            <pc:sldMk cId="4021017533" sldId="2147469926"/>
            <ac:spMk id="3" creationId="{87F6EB7F-B885-5296-3F7D-35B190E783A8}"/>
          </ac:spMkLst>
        </pc:spChg>
        <pc:spChg chg="add mod">
          <ac:chgData name="Dexuan Cui" userId="315fbfed-14e6-4970-a44e-99b8ee01f78a" providerId="ADAL" clId="{E6DD2EAF-3247-4674-8DC9-391773C0FF29}" dt="2022-04-25T01:47:45.970" v="6740" actId="1036"/>
          <ac:spMkLst>
            <pc:docMk/>
            <pc:sldMk cId="4021017533" sldId="2147469926"/>
            <ac:spMk id="4" creationId="{B8011C11-124A-3068-EEF2-A050AB759FB0}"/>
          </ac:spMkLst>
        </pc:spChg>
      </pc:sldChg>
      <pc:sldChg chg="modSp add mod modTransition">
        <pc:chgData name="Dexuan Cui" userId="315fbfed-14e6-4970-a44e-99b8ee01f78a" providerId="ADAL" clId="{E6DD2EAF-3247-4674-8DC9-391773C0FF29}" dt="2022-04-25T02:13:22.619" v="7017" actId="20577"/>
        <pc:sldMkLst>
          <pc:docMk/>
          <pc:sldMk cId="3604257250" sldId="2147469927"/>
        </pc:sldMkLst>
        <pc:spChg chg="mod">
          <ac:chgData name="Dexuan Cui" userId="315fbfed-14e6-4970-a44e-99b8ee01f78a" providerId="ADAL" clId="{E6DD2EAF-3247-4674-8DC9-391773C0FF29}" dt="2022-04-25T01:45:55.757" v="6631"/>
          <ac:spMkLst>
            <pc:docMk/>
            <pc:sldMk cId="3604257250" sldId="2147469927"/>
            <ac:spMk id="2" creationId="{4132559C-BAB5-CAE9-FDC0-EFB98304F8A5}"/>
          </ac:spMkLst>
        </pc:spChg>
        <pc:spChg chg="mod">
          <ac:chgData name="Dexuan Cui" userId="315fbfed-14e6-4970-a44e-99b8ee01f78a" providerId="ADAL" clId="{E6DD2EAF-3247-4674-8DC9-391773C0FF29}" dt="2022-04-25T02:13:22.619" v="7017" actId="20577"/>
          <ac:spMkLst>
            <pc:docMk/>
            <pc:sldMk cId="3604257250" sldId="2147469927"/>
            <ac:spMk id="3" creationId="{87F6EB7F-B885-5296-3F7D-35B190E783A8}"/>
          </ac:spMkLst>
        </pc:spChg>
      </pc:sldChg>
      <pc:sldChg chg="modSp add mod modTransition">
        <pc:chgData name="Dexuan Cui" userId="315fbfed-14e6-4970-a44e-99b8ee01f78a" providerId="ADAL" clId="{E6DD2EAF-3247-4674-8DC9-391773C0FF29}" dt="2022-04-25T01:45:55.757" v="6631"/>
        <pc:sldMkLst>
          <pc:docMk/>
          <pc:sldMk cId="3839243598" sldId="2147469928"/>
        </pc:sldMkLst>
        <pc:spChg chg="mod">
          <ac:chgData name="Dexuan Cui" userId="315fbfed-14e6-4970-a44e-99b8ee01f78a" providerId="ADAL" clId="{E6DD2EAF-3247-4674-8DC9-391773C0FF29}" dt="2022-04-25T01:45:55.757" v="6631"/>
          <ac:spMkLst>
            <pc:docMk/>
            <pc:sldMk cId="3839243598" sldId="2147469928"/>
            <ac:spMk id="2" creationId="{4132559C-BAB5-CAE9-FDC0-EFB98304F8A5}"/>
          </ac:spMkLst>
        </pc:spChg>
        <pc:spChg chg="mod">
          <ac:chgData name="Dexuan Cui" userId="315fbfed-14e6-4970-a44e-99b8ee01f78a" providerId="ADAL" clId="{E6DD2EAF-3247-4674-8DC9-391773C0FF29}" dt="2022-04-25T01:45:55.757" v="6631"/>
          <ac:spMkLst>
            <pc:docMk/>
            <pc:sldMk cId="3839243598" sldId="2147469928"/>
            <ac:spMk id="3" creationId="{87F6EB7F-B885-5296-3F7D-35B190E783A8}"/>
          </ac:spMkLst>
        </pc:spChg>
      </pc:sldChg>
      <pc:sldChg chg="modSp add mod modTransition">
        <pc:chgData name="Dexuan Cui" userId="315fbfed-14e6-4970-a44e-99b8ee01f78a" providerId="ADAL" clId="{E6DD2EAF-3247-4674-8DC9-391773C0FF29}" dt="2022-04-25T02:19:17.555" v="7046" actId="20577"/>
        <pc:sldMkLst>
          <pc:docMk/>
          <pc:sldMk cId="1483608822" sldId="2147469929"/>
        </pc:sldMkLst>
        <pc:spChg chg="mod">
          <ac:chgData name="Dexuan Cui" userId="315fbfed-14e6-4970-a44e-99b8ee01f78a" providerId="ADAL" clId="{E6DD2EAF-3247-4674-8DC9-391773C0FF29}" dt="2022-04-25T02:19:17.555" v="7046" actId="20577"/>
          <ac:spMkLst>
            <pc:docMk/>
            <pc:sldMk cId="1483608822" sldId="2147469929"/>
            <ac:spMk id="2" creationId="{4132559C-BAB5-CAE9-FDC0-EFB98304F8A5}"/>
          </ac:spMkLst>
        </pc:spChg>
        <pc:spChg chg="mod">
          <ac:chgData name="Dexuan Cui" userId="315fbfed-14e6-4970-a44e-99b8ee01f78a" providerId="ADAL" clId="{E6DD2EAF-3247-4674-8DC9-391773C0FF29}" dt="2022-04-25T01:45:55.757" v="6631"/>
          <ac:spMkLst>
            <pc:docMk/>
            <pc:sldMk cId="1483608822" sldId="2147469929"/>
            <ac:spMk id="3" creationId="{87F6EB7F-B885-5296-3F7D-35B190E783A8}"/>
          </ac:spMkLst>
        </pc:spChg>
      </pc:sldChg>
      <pc:sldChg chg="modSp add mod modTransition">
        <pc:chgData name="Dexuan Cui" userId="315fbfed-14e6-4970-a44e-99b8ee01f78a" providerId="ADAL" clId="{E6DD2EAF-3247-4674-8DC9-391773C0FF29}" dt="2022-04-25T01:45:55.757" v="6631"/>
        <pc:sldMkLst>
          <pc:docMk/>
          <pc:sldMk cId="2638544801" sldId="2147469930"/>
        </pc:sldMkLst>
        <pc:spChg chg="mod">
          <ac:chgData name="Dexuan Cui" userId="315fbfed-14e6-4970-a44e-99b8ee01f78a" providerId="ADAL" clId="{E6DD2EAF-3247-4674-8DC9-391773C0FF29}" dt="2022-04-25T01:45:55.757" v="6631"/>
          <ac:spMkLst>
            <pc:docMk/>
            <pc:sldMk cId="2638544801" sldId="2147469930"/>
            <ac:spMk id="2" creationId="{4132559C-BAB5-CAE9-FDC0-EFB98304F8A5}"/>
          </ac:spMkLst>
        </pc:spChg>
        <pc:spChg chg="mod">
          <ac:chgData name="Dexuan Cui" userId="315fbfed-14e6-4970-a44e-99b8ee01f78a" providerId="ADAL" clId="{E6DD2EAF-3247-4674-8DC9-391773C0FF29}" dt="2022-04-25T01:45:55.757" v="6631"/>
          <ac:spMkLst>
            <pc:docMk/>
            <pc:sldMk cId="2638544801" sldId="2147469930"/>
            <ac:spMk id="3" creationId="{87F6EB7F-B885-5296-3F7D-35B190E783A8}"/>
          </ac:spMkLst>
        </pc:spChg>
      </pc:sldChg>
      <pc:sldChg chg="addSp delSp modSp add mod modTransition">
        <pc:chgData name="Dexuan Cui" userId="315fbfed-14e6-4970-a44e-99b8ee01f78a" providerId="ADAL" clId="{E6DD2EAF-3247-4674-8DC9-391773C0FF29}" dt="2022-04-25T01:45:55.757" v="6631"/>
        <pc:sldMkLst>
          <pc:docMk/>
          <pc:sldMk cId="3886741623" sldId="2147469931"/>
        </pc:sldMkLst>
        <pc:spChg chg="mod">
          <ac:chgData name="Dexuan Cui" userId="315fbfed-14e6-4970-a44e-99b8ee01f78a" providerId="ADAL" clId="{E6DD2EAF-3247-4674-8DC9-391773C0FF29}" dt="2022-04-25T01:45:55.757" v="6631"/>
          <ac:spMkLst>
            <pc:docMk/>
            <pc:sldMk cId="3886741623" sldId="2147469931"/>
            <ac:spMk id="2" creationId="{4132559C-BAB5-CAE9-FDC0-EFB98304F8A5}"/>
          </ac:spMkLst>
        </pc:spChg>
        <pc:spChg chg="del mod">
          <ac:chgData name="Dexuan Cui" userId="315fbfed-14e6-4970-a44e-99b8ee01f78a" providerId="ADAL" clId="{E6DD2EAF-3247-4674-8DC9-391773C0FF29}" dt="2022-04-25T01:30:22.218" v="6352" actId="478"/>
          <ac:spMkLst>
            <pc:docMk/>
            <pc:sldMk cId="3886741623" sldId="2147469931"/>
            <ac:spMk id="3" creationId="{87F6EB7F-B885-5296-3F7D-35B190E783A8}"/>
          </ac:spMkLst>
        </pc:spChg>
        <pc:picChg chg="add del mod">
          <ac:chgData name="Dexuan Cui" userId="315fbfed-14e6-4970-a44e-99b8ee01f78a" providerId="ADAL" clId="{E6DD2EAF-3247-4674-8DC9-391773C0FF29}" dt="2022-04-25T01:21:29.520" v="6079" actId="478"/>
          <ac:picMkLst>
            <pc:docMk/>
            <pc:sldMk cId="3886741623" sldId="2147469931"/>
            <ac:picMk id="5" creationId="{A5CAA63F-B70D-796C-48C3-55DBFFC2557C}"/>
          </ac:picMkLst>
        </pc:picChg>
        <pc:picChg chg="add del mod">
          <ac:chgData name="Dexuan Cui" userId="315fbfed-14e6-4970-a44e-99b8ee01f78a" providerId="ADAL" clId="{E6DD2EAF-3247-4674-8DC9-391773C0FF29}" dt="2022-04-25T01:21:31.360" v="6080" actId="478"/>
          <ac:picMkLst>
            <pc:docMk/>
            <pc:sldMk cId="3886741623" sldId="2147469931"/>
            <ac:picMk id="7" creationId="{6E543AAD-6BAD-6F9A-9AAF-4E21F4A025B2}"/>
          </ac:picMkLst>
        </pc:picChg>
        <pc:picChg chg="add del mod">
          <ac:chgData name="Dexuan Cui" userId="315fbfed-14e6-4970-a44e-99b8ee01f78a" providerId="ADAL" clId="{E6DD2EAF-3247-4674-8DC9-391773C0FF29}" dt="2022-04-25T01:30:16.227" v="6351" actId="478"/>
          <ac:picMkLst>
            <pc:docMk/>
            <pc:sldMk cId="3886741623" sldId="2147469931"/>
            <ac:picMk id="9" creationId="{6718AA16-658F-9E40-A74B-0529799891D8}"/>
          </ac:picMkLst>
        </pc:picChg>
        <pc:picChg chg="add del mod">
          <ac:chgData name="Dexuan Cui" userId="315fbfed-14e6-4970-a44e-99b8ee01f78a" providerId="ADAL" clId="{E6DD2EAF-3247-4674-8DC9-391773C0FF29}" dt="2022-04-25T01:30:10.102" v="6328" actId="478"/>
          <ac:picMkLst>
            <pc:docMk/>
            <pc:sldMk cId="3886741623" sldId="2147469931"/>
            <ac:picMk id="11" creationId="{42F58795-B02F-79CC-B654-5B444B375D11}"/>
          </ac:picMkLst>
        </pc:picChg>
        <pc:picChg chg="add del mod">
          <ac:chgData name="Dexuan Cui" userId="315fbfed-14e6-4970-a44e-99b8ee01f78a" providerId="ADAL" clId="{E6DD2EAF-3247-4674-8DC9-391773C0FF29}" dt="2022-04-25T01:25:23.691" v="6098" actId="478"/>
          <ac:picMkLst>
            <pc:docMk/>
            <pc:sldMk cId="3886741623" sldId="2147469931"/>
            <ac:picMk id="13" creationId="{004D2771-0F75-0D0E-78F5-6F73AE8B775E}"/>
          </ac:picMkLst>
        </pc:picChg>
        <pc:picChg chg="add del mod">
          <ac:chgData name="Dexuan Cui" userId="315fbfed-14e6-4970-a44e-99b8ee01f78a" providerId="ADAL" clId="{E6DD2EAF-3247-4674-8DC9-391773C0FF29}" dt="2022-04-25T01:29:56.965" v="6269" actId="478"/>
          <ac:picMkLst>
            <pc:docMk/>
            <pc:sldMk cId="3886741623" sldId="2147469931"/>
            <ac:picMk id="15" creationId="{96FCCFC8-367A-4BCD-14DB-D44CFC1D6EFE}"/>
          </ac:picMkLst>
        </pc:picChg>
        <pc:picChg chg="add del mod">
          <ac:chgData name="Dexuan Cui" userId="315fbfed-14e6-4970-a44e-99b8ee01f78a" providerId="ADAL" clId="{E6DD2EAF-3247-4674-8DC9-391773C0FF29}" dt="2022-04-25T01:30:05.362" v="6307" actId="478"/>
          <ac:picMkLst>
            <pc:docMk/>
            <pc:sldMk cId="3886741623" sldId="2147469931"/>
            <ac:picMk id="17" creationId="{AE20707D-AFD6-A922-2903-57B38E8A7F7E}"/>
          </ac:picMkLst>
        </pc:picChg>
        <pc:picChg chg="add mod">
          <ac:chgData name="Dexuan Cui" userId="315fbfed-14e6-4970-a44e-99b8ee01f78a" providerId="ADAL" clId="{E6DD2EAF-3247-4674-8DC9-391773C0FF29}" dt="2022-04-25T01:30:14.453" v="6350" actId="1036"/>
          <ac:picMkLst>
            <pc:docMk/>
            <pc:sldMk cId="3886741623" sldId="2147469931"/>
            <ac:picMk id="18" creationId="{F0008E32-DA71-4ED4-369C-456AC6098A92}"/>
          </ac:picMkLst>
        </pc:picChg>
        <pc:picChg chg="add mod">
          <ac:chgData name="Dexuan Cui" userId="315fbfed-14e6-4970-a44e-99b8ee01f78a" providerId="ADAL" clId="{E6DD2EAF-3247-4674-8DC9-391773C0FF29}" dt="2022-04-25T01:30:08.962" v="6327" actId="1036"/>
          <ac:picMkLst>
            <pc:docMk/>
            <pc:sldMk cId="3886741623" sldId="2147469931"/>
            <ac:picMk id="19" creationId="{4185436D-50C5-7710-584B-9B431E82046F}"/>
          </ac:picMkLst>
        </pc:picChg>
        <pc:picChg chg="add mod">
          <ac:chgData name="Dexuan Cui" userId="315fbfed-14e6-4970-a44e-99b8ee01f78a" providerId="ADAL" clId="{E6DD2EAF-3247-4674-8DC9-391773C0FF29}" dt="2022-04-25T01:30:30.844" v="6354" actId="14100"/>
          <ac:picMkLst>
            <pc:docMk/>
            <pc:sldMk cId="3886741623" sldId="2147469931"/>
            <ac:picMk id="20" creationId="{58DC0679-FF90-EC39-8CA9-B6A808F66E30}"/>
          </ac:picMkLst>
        </pc:picChg>
        <pc:picChg chg="add mod">
          <ac:chgData name="Dexuan Cui" userId="315fbfed-14e6-4970-a44e-99b8ee01f78a" providerId="ADAL" clId="{E6DD2EAF-3247-4674-8DC9-391773C0FF29}" dt="2022-04-25T01:30:04.163" v="6306" actId="1036"/>
          <ac:picMkLst>
            <pc:docMk/>
            <pc:sldMk cId="3886741623" sldId="2147469931"/>
            <ac:picMk id="21" creationId="{86FA96DB-C8E2-99F7-303A-1F2877C7CCD3}"/>
          </ac:picMkLst>
        </pc:picChg>
      </pc:sldChg>
      <pc:sldChg chg="modSp add mod modTransition">
        <pc:chgData name="Dexuan Cui" userId="315fbfed-14e6-4970-a44e-99b8ee01f78a" providerId="ADAL" clId="{E6DD2EAF-3247-4674-8DC9-391773C0FF29}" dt="2022-04-25T01:45:55.757" v="6631"/>
        <pc:sldMkLst>
          <pc:docMk/>
          <pc:sldMk cId="3244542889" sldId="2147469932"/>
        </pc:sldMkLst>
        <pc:spChg chg="mod">
          <ac:chgData name="Dexuan Cui" userId="315fbfed-14e6-4970-a44e-99b8ee01f78a" providerId="ADAL" clId="{E6DD2EAF-3247-4674-8DC9-391773C0FF29}" dt="2022-04-25T01:45:55.757" v="6631"/>
          <ac:spMkLst>
            <pc:docMk/>
            <pc:sldMk cId="3244542889" sldId="2147469932"/>
            <ac:spMk id="2" creationId="{4132559C-BAB5-CAE9-FDC0-EFB98304F8A5}"/>
          </ac:spMkLst>
        </pc:spChg>
        <pc:spChg chg="mod">
          <ac:chgData name="Dexuan Cui" userId="315fbfed-14e6-4970-a44e-99b8ee01f78a" providerId="ADAL" clId="{E6DD2EAF-3247-4674-8DC9-391773C0FF29}" dt="2022-04-25T01:45:55.757" v="6631"/>
          <ac:spMkLst>
            <pc:docMk/>
            <pc:sldMk cId="3244542889" sldId="2147469932"/>
            <ac:spMk id="3" creationId="{87F6EB7F-B885-5296-3F7D-35B190E783A8}"/>
          </ac:spMkLst>
        </pc:spChg>
      </pc:sldChg>
      <pc:sldChg chg="modSp add mod ord modTransition">
        <pc:chgData name="Dexuan Cui" userId="315fbfed-14e6-4970-a44e-99b8ee01f78a" providerId="ADAL" clId="{E6DD2EAF-3247-4674-8DC9-391773C0FF29}" dt="2022-04-25T01:45:55.757" v="6631"/>
        <pc:sldMkLst>
          <pc:docMk/>
          <pc:sldMk cId="1307358394" sldId="2147469933"/>
        </pc:sldMkLst>
        <pc:spChg chg="mod">
          <ac:chgData name="Dexuan Cui" userId="315fbfed-14e6-4970-a44e-99b8ee01f78a" providerId="ADAL" clId="{E6DD2EAF-3247-4674-8DC9-391773C0FF29}" dt="2022-04-25T01:45:55.757" v="6631"/>
          <ac:spMkLst>
            <pc:docMk/>
            <pc:sldMk cId="1307358394" sldId="2147469933"/>
            <ac:spMk id="2" creationId="{4132559C-BAB5-CAE9-FDC0-EFB98304F8A5}"/>
          </ac:spMkLst>
        </pc:spChg>
        <pc:spChg chg="mod">
          <ac:chgData name="Dexuan Cui" userId="315fbfed-14e6-4970-a44e-99b8ee01f78a" providerId="ADAL" clId="{E6DD2EAF-3247-4674-8DC9-391773C0FF29}" dt="2022-04-25T01:45:55.757" v="6631"/>
          <ac:spMkLst>
            <pc:docMk/>
            <pc:sldMk cId="1307358394" sldId="2147469933"/>
            <ac:spMk id="3" creationId="{87F6EB7F-B885-5296-3F7D-35B190E783A8}"/>
          </ac:spMkLst>
        </pc:spChg>
      </pc:sldChg>
      <pc:sldChg chg="new del">
        <pc:chgData name="Dexuan Cui" userId="315fbfed-14e6-4970-a44e-99b8ee01f78a" providerId="ADAL" clId="{E6DD2EAF-3247-4674-8DC9-391773C0FF29}" dt="2022-04-25T05:34:48.013" v="7048" actId="680"/>
        <pc:sldMkLst>
          <pc:docMk/>
          <pc:sldMk cId="318723279" sldId="2147469934"/>
        </pc:sldMkLst>
      </pc:sldChg>
      <pc:sldChg chg="modSp add mod ord">
        <pc:chgData name="Dexuan Cui" userId="315fbfed-14e6-4970-a44e-99b8ee01f78a" providerId="ADAL" clId="{E6DD2EAF-3247-4674-8DC9-391773C0FF29}" dt="2022-04-25T07:44:49.053" v="9657" actId="20577"/>
        <pc:sldMkLst>
          <pc:docMk/>
          <pc:sldMk cId="690654994" sldId="2147469934"/>
        </pc:sldMkLst>
        <pc:spChg chg="mod">
          <ac:chgData name="Dexuan Cui" userId="315fbfed-14e6-4970-a44e-99b8ee01f78a" providerId="ADAL" clId="{E6DD2EAF-3247-4674-8DC9-391773C0FF29}" dt="2022-04-25T06:10:12.212" v="7521" actId="20577"/>
          <ac:spMkLst>
            <pc:docMk/>
            <pc:sldMk cId="690654994" sldId="2147469934"/>
            <ac:spMk id="2" creationId="{4132559C-BAB5-CAE9-FDC0-EFB98304F8A5}"/>
          </ac:spMkLst>
        </pc:spChg>
        <pc:spChg chg="mod">
          <ac:chgData name="Dexuan Cui" userId="315fbfed-14e6-4970-a44e-99b8ee01f78a" providerId="ADAL" clId="{E6DD2EAF-3247-4674-8DC9-391773C0FF29}" dt="2022-04-25T07:44:49.053" v="9657" actId="20577"/>
          <ac:spMkLst>
            <pc:docMk/>
            <pc:sldMk cId="690654994" sldId="2147469934"/>
            <ac:spMk id="3" creationId="{87F6EB7F-B885-5296-3F7D-35B190E783A8}"/>
          </ac:spMkLst>
        </pc:spChg>
      </pc:sldChg>
      <pc:sldChg chg="modSp add mod">
        <pc:chgData name="Dexuan Cui" userId="315fbfed-14e6-4970-a44e-99b8ee01f78a" providerId="ADAL" clId="{E6DD2EAF-3247-4674-8DC9-391773C0FF29}" dt="2022-04-25T06:44:21.736" v="8323" actId="6549"/>
        <pc:sldMkLst>
          <pc:docMk/>
          <pc:sldMk cId="32609659" sldId="2147469935"/>
        </pc:sldMkLst>
        <pc:spChg chg="mod">
          <ac:chgData name="Dexuan Cui" userId="315fbfed-14e6-4970-a44e-99b8ee01f78a" providerId="ADAL" clId="{E6DD2EAF-3247-4674-8DC9-391773C0FF29}" dt="2022-04-25T06:44:21.736" v="8323" actId="6549"/>
          <ac:spMkLst>
            <pc:docMk/>
            <pc:sldMk cId="32609659" sldId="2147469935"/>
            <ac:spMk id="3" creationId="{87F6EB7F-B885-5296-3F7D-35B190E783A8}"/>
          </ac:spMkLst>
        </pc:spChg>
      </pc:sldChg>
      <pc:sldChg chg="modSp add mod">
        <pc:chgData name="Dexuan Cui" userId="315fbfed-14e6-4970-a44e-99b8ee01f78a" providerId="ADAL" clId="{E6DD2EAF-3247-4674-8DC9-391773C0FF29}" dt="2022-04-26T18:33:30.792" v="10492"/>
        <pc:sldMkLst>
          <pc:docMk/>
          <pc:sldMk cId="3696130138" sldId="2147469936"/>
        </pc:sldMkLst>
        <pc:spChg chg="mod">
          <ac:chgData name="Dexuan Cui" userId="315fbfed-14e6-4970-a44e-99b8ee01f78a" providerId="ADAL" clId="{E6DD2EAF-3247-4674-8DC9-391773C0FF29}" dt="2022-04-26T18:33:30.792" v="10492"/>
          <ac:spMkLst>
            <pc:docMk/>
            <pc:sldMk cId="3696130138" sldId="2147469936"/>
            <ac:spMk id="2" creationId="{4132559C-BAB5-CAE9-FDC0-EFB98304F8A5}"/>
          </ac:spMkLst>
        </pc:spChg>
        <pc:spChg chg="mod">
          <ac:chgData name="Dexuan Cui" userId="315fbfed-14e6-4970-a44e-99b8ee01f78a" providerId="ADAL" clId="{E6DD2EAF-3247-4674-8DC9-391773C0FF29}" dt="2022-04-25T07:23:17.555" v="9518" actId="113"/>
          <ac:spMkLst>
            <pc:docMk/>
            <pc:sldMk cId="3696130138" sldId="2147469936"/>
            <ac:spMk id="3" creationId="{87F6EB7F-B885-5296-3F7D-35B190E783A8}"/>
          </ac:spMkLst>
        </pc:spChg>
      </pc:sldChg>
      <pc:sldChg chg="modSp add mod">
        <pc:chgData name="Dexuan Cui" userId="315fbfed-14e6-4970-a44e-99b8ee01f78a" providerId="ADAL" clId="{E6DD2EAF-3247-4674-8DC9-391773C0FF29}" dt="2022-04-26T18:33:36.743" v="10493"/>
        <pc:sldMkLst>
          <pc:docMk/>
          <pc:sldMk cId="2892587926" sldId="2147469937"/>
        </pc:sldMkLst>
        <pc:spChg chg="mod">
          <ac:chgData name="Dexuan Cui" userId="315fbfed-14e6-4970-a44e-99b8ee01f78a" providerId="ADAL" clId="{E6DD2EAF-3247-4674-8DC9-391773C0FF29}" dt="2022-04-26T18:33:36.743" v="10493"/>
          <ac:spMkLst>
            <pc:docMk/>
            <pc:sldMk cId="2892587926" sldId="2147469937"/>
            <ac:spMk id="2" creationId="{4132559C-BAB5-CAE9-FDC0-EFB98304F8A5}"/>
          </ac:spMkLst>
        </pc:spChg>
        <pc:spChg chg="mod">
          <ac:chgData name="Dexuan Cui" userId="315fbfed-14e6-4970-a44e-99b8ee01f78a" providerId="ADAL" clId="{E6DD2EAF-3247-4674-8DC9-391773C0FF29}" dt="2022-04-25T09:57:24.809" v="10489" actId="6549"/>
          <ac:spMkLst>
            <pc:docMk/>
            <pc:sldMk cId="2892587926" sldId="2147469937"/>
            <ac:spMk id="3" creationId="{87F6EB7F-B885-5296-3F7D-35B190E783A8}"/>
          </ac:spMkLst>
        </pc:spChg>
      </pc:sldChg>
    </pc:docChg>
  </pc:docChgLst>
  <pc:docChgLst>
    <pc:chgData name="Dexuan Cui" userId="S::decui@microsoft.com::315fbfed-14e6-4970-a44e-99b8ee01f78a" providerId="AD" clId="Web-{019C8509-5670-2AC6-B243-6FC4E15F3768}"/>
    <pc:docChg chg="modSld">
      <pc:chgData name="Dexuan Cui" userId="S::decui@microsoft.com::315fbfed-14e6-4970-a44e-99b8ee01f78a" providerId="AD" clId="Web-{019C8509-5670-2AC6-B243-6FC4E15F3768}" dt="2022-06-02T10:46:49.233" v="116" actId="14100"/>
      <pc:docMkLst>
        <pc:docMk/>
      </pc:docMkLst>
      <pc:sldChg chg="modSp">
        <pc:chgData name="Dexuan Cui" userId="S::decui@microsoft.com::315fbfed-14e6-4970-a44e-99b8ee01f78a" providerId="AD" clId="Web-{019C8509-5670-2AC6-B243-6FC4E15F3768}" dt="2022-06-02T10:46:49.233" v="116" actId="14100"/>
        <pc:sldMkLst>
          <pc:docMk/>
          <pc:sldMk cId="3736526538" sldId="2147469885"/>
        </pc:sldMkLst>
        <pc:spChg chg="mod">
          <ac:chgData name="Dexuan Cui" userId="S::decui@microsoft.com::315fbfed-14e6-4970-a44e-99b8ee01f78a" providerId="AD" clId="Web-{019C8509-5670-2AC6-B243-6FC4E15F3768}" dt="2022-06-02T10:46:49.233" v="116" actId="14100"/>
          <ac:spMkLst>
            <pc:docMk/>
            <pc:sldMk cId="3736526538" sldId="2147469885"/>
            <ac:spMk id="3" creationId="{6FD3EA32-2309-B5A2-B194-3FD055A5EA20}"/>
          </ac:spMkLst>
        </pc:spChg>
      </pc:sldChg>
    </pc:docChg>
  </pc:docChgLst>
  <pc:docChgLst>
    <pc:chgData name="Steven French" userId="6578db3b-2483-4b4a-a80d-bcd6435ff5f0" providerId="ADAL" clId="{0D00E091-486F-44BB-81E9-EFFCCBBD776A}"/>
    <pc:docChg chg="modSld sldOrd">
      <pc:chgData name="Steven French" userId="6578db3b-2483-4b4a-a80d-bcd6435ff5f0" providerId="ADAL" clId="{0D00E091-486F-44BB-81E9-EFFCCBBD776A}" dt="2022-05-31T21:58:46.176" v="60"/>
      <pc:docMkLst>
        <pc:docMk/>
      </pc:docMkLst>
      <pc:sldChg chg="modSp modAnim">
        <pc:chgData name="Steven French" userId="6578db3b-2483-4b4a-a80d-bcd6435ff5f0" providerId="ADAL" clId="{0D00E091-486F-44BB-81E9-EFFCCBBD776A}" dt="2022-05-31T21:53:38.696" v="3" actId="20577"/>
        <pc:sldMkLst>
          <pc:docMk/>
          <pc:sldMk cId="3736526538" sldId="2147469885"/>
        </pc:sldMkLst>
        <pc:spChg chg="mod">
          <ac:chgData name="Steven French" userId="6578db3b-2483-4b4a-a80d-bcd6435ff5f0" providerId="ADAL" clId="{0D00E091-486F-44BB-81E9-EFFCCBBD776A}" dt="2022-05-31T21:53:38.696" v="3" actId="20577"/>
          <ac:spMkLst>
            <pc:docMk/>
            <pc:sldMk cId="3736526538" sldId="2147469885"/>
            <ac:spMk id="3" creationId="{6FD3EA32-2309-B5A2-B194-3FD055A5EA20}"/>
          </ac:spMkLst>
        </pc:spChg>
      </pc:sldChg>
      <pc:sldChg chg="modSp mod">
        <pc:chgData name="Steven French" userId="6578db3b-2483-4b4a-a80d-bcd6435ff5f0" providerId="ADAL" clId="{0D00E091-486F-44BB-81E9-EFFCCBBD776A}" dt="2022-05-31T21:55:18.875" v="58" actId="20577"/>
        <pc:sldMkLst>
          <pc:docMk/>
          <pc:sldMk cId="1840244996" sldId="2147469982"/>
        </pc:sldMkLst>
        <pc:spChg chg="mod">
          <ac:chgData name="Steven French" userId="6578db3b-2483-4b4a-a80d-bcd6435ff5f0" providerId="ADAL" clId="{0D00E091-486F-44BB-81E9-EFFCCBBD776A}" dt="2022-05-31T21:55:18.875" v="58" actId="20577"/>
          <ac:spMkLst>
            <pc:docMk/>
            <pc:sldMk cId="1840244996" sldId="2147469982"/>
            <ac:spMk id="4" creationId="{74632C4B-54AA-9498-4B9F-9A32FB57F51D}"/>
          </ac:spMkLst>
        </pc:spChg>
      </pc:sldChg>
      <pc:sldChg chg="ord">
        <pc:chgData name="Steven French" userId="6578db3b-2483-4b4a-a80d-bcd6435ff5f0" providerId="ADAL" clId="{0D00E091-486F-44BB-81E9-EFFCCBBD776A}" dt="2022-05-31T21:58:46.176" v="60"/>
        <pc:sldMkLst>
          <pc:docMk/>
          <pc:sldMk cId="141374607" sldId="2147469993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4T13:46:59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35983 3043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4T13:46:59.4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35983 3043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4T13:46:59.4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35983 3043 16383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4T13:46:59.4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35983 3043 16383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4T13:46:59.4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35983 3043 16383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4T13:46:59.4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35983 3043 16383 0 0,'0'0'0'0'0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4T13:46:59.4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35983 3043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6DD283-8932-44D0-85B5-038D0B4E6D61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42A817-F643-4B83-9E26-E413EBBDD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279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rnel.org/doc/html/latest/core-api/idr.html#c.idr_alloc_u32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rnel.org/doc/html/latest/core-api/idr.html#c.idr_alloc_u32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2A817-F643-4B83-9E26-E413EBBDDC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457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“A common problem to solve is allocating identifiers (IDs); generally small numbers which identify a thing.  Examples include file descriptors, process IDs, packet identifiers in networking protocols, SCSI tags and device instance numbers.  The IDR and the IDA provide a reasonable solution to the problem to avoid everybody inventing their own.  The IDR provides the ability to map an ID to a pointer, while the IDA provides only ID allocation, and as a result is much more memory-efficient.” 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“Some users need to allocate IDs larger than </a:t>
            </a:r>
            <a:r>
              <a:rPr lang="en-US" altLang="zh-CN" dirty="0">
                <a:effectLst/>
              </a:rPr>
              <a:t>INT_MAX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So far all of these users have been content with a </a:t>
            </a:r>
            <a:r>
              <a:rPr lang="en-US" altLang="zh-CN" dirty="0">
                <a:effectLst/>
              </a:rPr>
              <a:t>UINT_MAX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limit, and they use </a:t>
            </a:r>
            <a:r>
              <a:rPr lang="en-US" altLang="zh-CN" b="0" i="0" u="none" strike="noStrike" dirty="0">
                <a:solidFill>
                  <a:srgbClr val="2980B9"/>
                </a:solidFill>
                <a:effectLst/>
                <a:latin typeface="Times New Roman" panose="02020603050405020304" pitchFamily="18" charset="0"/>
                <a:hlinkClick r:id="rId3" tooltip="idr_alloc_u32"/>
              </a:rPr>
              <a:t>idr_alloc_u32()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If you need IDs that will not fit in a u32, we will work with you to address your needs.”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altLang="zh-CN" dirty="0"/>
              <a:t>(see https://www.kernel.org/doc/html/latest/core-api/idr.html)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2A817-F643-4B83-9E26-E413EBBDDC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692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“A common problem to solve is allocating identifiers (IDs); generally small numbers which identify a thing.  Examples include file descriptors, process IDs, packet identifiers in networking protocols, SCSI tags and device instance numbers.  The IDR and the IDA provide a reasonable solution to the problem to avoid everybody inventing their own.  The IDR provides the ability to map an ID to a pointer, while the IDA provides only ID allocation, and as a result is much more memory-efficient.” 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“Some users need to allocate IDs larger than </a:t>
            </a:r>
            <a:r>
              <a:rPr lang="en-US" altLang="zh-CN" dirty="0">
                <a:effectLst/>
              </a:rPr>
              <a:t>INT_MAX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So far all of these users have been content with a </a:t>
            </a:r>
            <a:r>
              <a:rPr lang="en-US" altLang="zh-CN" dirty="0">
                <a:effectLst/>
              </a:rPr>
              <a:t>UINT_MAX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limit, and they use </a:t>
            </a:r>
            <a:r>
              <a:rPr lang="en-US" altLang="zh-CN" b="0" i="0" u="none" strike="noStrike" dirty="0">
                <a:solidFill>
                  <a:srgbClr val="2980B9"/>
                </a:solidFill>
                <a:effectLst/>
                <a:latin typeface="Times New Roman" panose="02020603050405020304" pitchFamily="18" charset="0"/>
                <a:hlinkClick r:id="rId3" tooltip="idr_alloc_u32"/>
              </a:rPr>
              <a:t>idr_alloc_u32()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If you need IDs that will not fit in a u32, we will work with you to address your needs.”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altLang="zh-CN" dirty="0"/>
              <a:t>(see https://www.kernel.org/doc/html/latest/core-api/idr.html)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2A817-F643-4B83-9E26-E413EBBDDC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828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2A817-F643-4B83-9E26-E413EBBDDC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730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2A817-F643-4B83-9E26-E413EBBDDC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990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2A817-F643-4B83-9E26-E413EBBDDCE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2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2A817-F643-4B83-9E26-E413EBBDDCE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459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sv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emf"/><Relationship Id="rId9" Type="http://schemas.openxmlformats.org/officeDocument/2006/relationships/image" Target="../media/image10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8.svg"/><Relationship Id="rId7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5.emf"/><Relationship Id="rId9" Type="http://schemas.openxmlformats.org/officeDocument/2006/relationships/image" Target="../media/image23.jpe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18.svg"/><Relationship Id="rId7" Type="http://schemas.openxmlformats.org/officeDocument/2006/relationships/image" Target="../media/image27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10" Type="http://schemas.openxmlformats.org/officeDocument/2006/relationships/image" Target="../media/image30.jpeg"/><Relationship Id="rId4" Type="http://schemas.openxmlformats.org/officeDocument/2006/relationships/image" Target="../media/image5.emf"/><Relationship Id="rId9" Type="http://schemas.openxmlformats.org/officeDocument/2006/relationships/image" Target="../media/image29.jpe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26256-7E45-40D1-91B6-604E44F86E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B9BE49-6B90-49C2-A384-A868E18D78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B27D4-AC82-474B-BF97-3494876D5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0839C-DCBB-40C5-B93E-F26AC095CF7F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C1319-EDAD-409E-90DE-A88A37768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DF0B6-E9E2-457D-B9BC-1D3DA48FA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F2F20-8B6F-4C13-B015-62AEA92FE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57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7A614-57E8-4C6D-85AB-4744BD500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2CB922-7E57-421E-9C8C-DE2FCF607C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BADCF-A076-4192-84DA-8D22DB3F1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0839C-DCBB-40C5-B93E-F26AC095CF7F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466C6-0EB0-4469-90AC-877F63A37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F9AB4-11B7-4457-81D3-A96728B98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F2F20-8B6F-4C13-B015-62AEA92FE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981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88D34A-DCE8-4FDC-8F65-8F2F306D58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AFC7F1-04A5-48ED-A2F6-F88D2EE39A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0DB92F-5B01-472A-BA72-4B6B7C45E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0839C-DCBB-40C5-B93E-F26AC095CF7F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C9EC4-15A2-4795-BADC-29E5D4A16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33C95-965F-4894-895D-3C5C39300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F2F20-8B6F-4C13-B015-62AEA92FE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374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raphic 174">
            <a:extLst>
              <a:ext uri="{FF2B5EF4-FFF2-40B4-BE49-F238E27FC236}">
                <a16:creationId xmlns:a16="http://schemas.microsoft.com/office/drawing/2014/main" id="{9A6C93AC-922E-4169-9A36-0B446AF069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017" t="16782" r="4006" b="20934"/>
          <a:stretch>
            <a:fillRect/>
          </a:stretch>
        </p:blipFill>
        <p:spPr>
          <a:xfrm>
            <a:off x="4395020" y="0"/>
            <a:ext cx="7796981" cy="6858000"/>
          </a:xfrm>
          <a:custGeom>
            <a:avLst/>
            <a:gdLst>
              <a:gd name="connsiteX0" fmla="*/ 0 w 7796981"/>
              <a:gd name="connsiteY0" fmla="*/ 0 h 6858000"/>
              <a:gd name="connsiteX1" fmla="*/ 7796981 w 7796981"/>
              <a:gd name="connsiteY1" fmla="*/ 0 h 6858000"/>
              <a:gd name="connsiteX2" fmla="*/ 7796981 w 7796981"/>
              <a:gd name="connsiteY2" fmla="*/ 6858000 h 6858000"/>
              <a:gd name="connsiteX3" fmla="*/ 0 w 77969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96981" h="6858000">
                <a:moveTo>
                  <a:pt x="0" y="0"/>
                </a:moveTo>
                <a:lnTo>
                  <a:pt x="7796981" y="0"/>
                </a:lnTo>
                <a:lnTo>
                  <a:pt x="779698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173" name="Picture 172">
            <a:extLst>
              <a:ext uri="{FF2B5EF4-FFF2-40B4-BE49-F238E27FC236}">
                <a16:creationId xmlns:a16="http://schemas.microsoft.com/office/drawing/2014/main" id="{182C997A-F912-4563-A99B-FBD05E7C0F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52"/>
          <a:stretch/>
        </p:blipFill>
        <p:spPr>
          <a:xfrm>
            <a:off x="6632363" y="227291"/>
            <a:ext cx="545103" cy="539473"/>
          </a:xfrm>
          <a:custGeom>
            <a:avLst/>
            <a:gdLst>
              <a:gd name="connsiteX0" fmla="*/ 237201 w 474402"/>
              <a:gd name="connsiteY0" fmla="*/ 0 h 474403"/>
              <a:gd name="connsiteX1" fmla="*/ 474402 w 474402"/>
              <a:gd name="connsiteY1" fmla="*/ 237200 h 474403"/>
              <a:gd name="connsiteX2" fmla="*/ 474402 w 474402"/>
              <a:gd name="connsiteY2" fmla="*/ 237202 h 474403"/>
              <a:gd name="connsiteX3" fmla="*/ 237201 w 474402"/>
              <a:gd name="connsiteY3" fmla="*/ 474403 h 474403"/>
              <a:gd name="connsiteX4" fmla="*/ 0 w 474402"/>
              <a:gd name="connsiteY4" fmla="*/ 237201 h 474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402" h="474403">
                <a:moveTo>
                  <a:pt x="237201" y="0"/>
                </a:moveTo>
                <a:lnTo>
                  <a:pt x="474402" y="237200"/>
                </a:lnTo>
                <a:lnTo>
                  <a:pt x="474402" y="237202"/>
                </a:lnTo>
                <a:lnTo>
                  <a:pt x="237201" y="474403"/>
                </a:lnTo>
                <a:lnTo>
                  <a:pt x="0" y="237201"/>
                </a:ln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95DDBE-5EA0-4B39-B789-E25725295403}"/>
              </a:ext>
            </a:extLst>
          </p:cNvPr>
          <p:cNvPicPr/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53275" y="2065307"/>
            <a:ext cx="1107996" cy="1107996"/>
          </a:xfrm>
          <a:prstGeom prst="diamond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63C9BC-E61D-40DA-93E6-CAAC234458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7017" y="5191124"/>
            <a:ext cx="1254629" cy="1254629"/>
          </a:xfrm>
          <a:prstGeom prst="diamond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46CECA-4A91-4B9B-AF38-6D985E8AFD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89170" y="5614988"/>
            <a:ext cx="969167" cy="969167"/>
          </a:xfrm>
          <a:prstGeom prst="diamond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88A45F-1486-4566-9E94-F3936747A0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9206" y="4749691"/>
            <a:ext cx="1644646" cy="1644646"/>
          </a:xfrm>
          <a:prstGeom prst="diamond">
            <a:avLst/>
          </a:prstGeom>
        </p:spPr>
      </p:pic>
      <p:pic>
        <p:nvPicPr>
          <p:cNvPr id="21" name="Picture 20" descr="A person eating a banana&#10;&#10;Description automatically generated">
            <a:extLst>
              <a:ext uri="{FF2B5EF4-FFF2-40B4-BE49-F238E27FC236}">
                <a16:creationId xmlns:a16="http://schemas.microsoft.com/office/drawing/2014/main" id="{9BC6135A-3C73-42FE-AD2E-B961D9AEB804}"/>
              </a:ext>
            </a:extLst>
          </p:cNvPr>
          <p:cNvPicPr/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92"/>
          <a:stretch/>
        </p:blipFill>
        <p:spPr>
          <a:xfrm>
            <a:off x="8216725" y="1432235"/>
            <a:ext cx="611374" cy="611374"/>
          </a:xfrm>
          <a:prstGeom prst="diamond">
            <a:avLst/>
          </a:prstGeom>
        </p:spPr>
      </p:pic>
    </p:spTree>
    <p:extLst>
      <p:ext uri="{BB962C8B-B14F-4D97-AF65-F5344CB8AC3E}">
        <p14:creationId xmlns:p14="http://schemas.microsoft.com/office/powerpoint/2010/main" val="4790912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244564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5956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0B224D1-869F-445D-BAF9-172BB4B558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5421" y="0"/>
            <a:ext cx="54965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62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12749"/>
          </a:xfrm>
        </p:spPr>
        <p:txBody>
          <a:bodyPr/>
          <a:lstStyle>
            <a:lvl1pPr marL="342900" indent="-228600">
              <a:defRPr/>
            </a:lvl1pPr>
            <a:lvl2pPr marL="571500" indent="-228600"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07614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12749"/>
          </a:xfrm>
        </p:spPr>
        <p:txBody>
          <a:bodyPr/>
          <a:lstStyle>
            <a:lvl1pPr marL="342900" indent="-228600">
              <a:defRPr/>
            </a:lvl1pPr>
            <a:lvl2pPr marL="571500" indent="-228600"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F42F489-E5E9-41B9-82EC-47184DADB5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5421" y="0"/>
            <a:ext cx="54965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2275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9750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3C1169B-665D-458E-B863-6479AF1E29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5421" y="0"/>
            <a:ext cx="54965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010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DF880-2981-4FE4-93A0-374B1E991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3A7F6-7361-4887-879E-9682ACC15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20E66-F72E-4A7F-9EB3-34F585DDF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0839C-DCBB-40C5-B93E-F26AC095CF7F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59806-C3DA-4E0C-A318-498FA1F8D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2F133-6EA7-49C7-B9B0-015CD4477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F2F20-8B6F-4C13-B015-62AEA92FE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502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12598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4C4F227-C23C-46EF-AA4C-93978C4B6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5421" y="0"/>
            <a:ext cx="549657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01423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32123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68422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9992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0CA2B60-296F-4AE3-8215-471A17236F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7901"/>
          <a:stretch>
            <a:fillRect/>
          </a:stretch>
        </p:blipFill>
        <p:spPr>
          <a:xfrm flipV="1">
            <a:off x="7741903" y="0"/>
            <a:ext cx="4450097" cy="6858000"/>
          </a:xfrm>
          <a:custGeom>
            <a:avLst/>
            <a:gdLst>
              <a:gd name="connsiteX0" fmla="*/ 0 w 4450097"/>
              <a:gd name="connsiteY0" fmla="*/ 6858000 h 6858000"/>
              <a:gd name="connsiteX1" fmla="*/ 4450097 w 4450097"/>
              <a:gd name="connsiteY1" fmla="*/ 6858000 h 6858000"/>
              <a:gd name="connsiteX2" fmla="*/ 4450097 w 4450097"/>
              <a:gd name="connsiteY2" fmla="*/ 0 h 6858000"/>
              <a:gd name="connsiteX3" fmla="*/ 0 w 4450097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0097" h="6858000">
                <a:moveTo>
                  <a:pt x="0" y="6858000"/>
                </a:moveTo>
                <a:lnTo>
                  <a:pt x="4450097" y="6858000"/>
                </a:lnTo>
                <a:lnTo>
                  <a:pt x="4450097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32107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6033EBE-63C6-4E93-A082-0C792A73CB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7901"/>
          <a:stretch>
            <a:fillRect/>
          </a:stretch>
        </p:blipFill>
        <p:spPr>
          <a:xfrm flipV="1">
            <a:off x="7741903" y="0"/>
            <a:ext cx="4450097" cy="6858000"/>
          </a:xfrm>
          <a:custGeom>
            <a:avLst/>
            <a:gdLst>
              <a:gd name="connsiteX0" fmla="*/ 0 w 4450097"/>
              <a:gd name="connsiteY0" fmla="*/ 6858000 h 6858000"/>
              <a:gd name="connsiteX1" fmla="*/ 4450097 w 4450097"/>
              <a:gd name="connsiteY1" fmla="*/ 6858000 h 6858000"/>
              <a:gd name="connsiteX2" fmla="*/ 4450097 w 4450097"/>
              <a:gd name="connsiteY2" fmla="*/ 0 h 6858000"/>
              <a:gd name="connsiteX3" fmla="*/ 0 w 4450097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0097" h="6858000">
                <a:moveTo>
                  <a:pt x="0" y="6858000"/>
                </a:moveTo>
                <a:lnTo>
                  <a:pt x="4450097" y="6858000"/>
                </a:lnTo>
                <a:lnTo>
                  <a:pt x="4450097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4005546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id="{AEE78E21-202E-41A7-B39E-33C00A2136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7901"/>
          <a:stretch>
            <a:fillRect/>
          </a:stretch>
        </p:blipFill>
        <p:spPr>
          <a:xfrm flipV="1">
            <a:off x="7741903" y="0"/>
            <a:ext cx="4450097" cy="6858000"/>
          </a:xfrm>
          <a:custGeom>
            <a:avLst/>
            <a:gdLst>
              <a:gd name="connsiteX0" fmla="*/ 0 w 4450097"/>
              <a:gd name="connsiteY0" fmla="*/ 6858000 h 6858000"/>
              <a:gd name="connsiteX1" fmla="*/ 4450097 w 4450097"/>
              <a:gd name="connsiteY1" fmla="*/ 6858000 h 6858000"/>
              <a:gd name="connsiteX2" fmla="*/ 4450097 w 4450097"/>
              <a:gd name="connsiteY2" fmla="*/ 0 h 6858000"/>
              <a:gd name="connsiteX3" fmla="*/ 0 w 4450097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0097" h="6858000">
                <a:moveTo>
                  <a:pt x="0" y="6858000"/>
                </a:moveTo>
                <a:lnTo>
                  <a:pt x="4450097" y="6858000"/>
                </a:lnTo>
                <a:lnTo>
                  <a:pt x="4450097" y="0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84063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7DCB8-C3F4-4C41-9CB6-D604AE59A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E0A69F-7CF9-435A-AD08-AD9ECF1CB863}"/>
              </a:ext>
            </a:extLst>
          </p:cNvPr>
          <p:cNvSpPr txBox="1"/>
          <p:nvPr userDrawn="1"/>
        </p:nvSpPr>
        <p:spPr>
          <a:xfrm>
            <a:off x="5106247" y="6332102"/>
            <a:ext cx="1945084" cy="44089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E8D5707-3D11-4D60-894E-F84023EB9BC7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‹#›</a:t>
            </a:fld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 | 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71750701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1640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1B67C-486F-4C79-BB39-353C66B2C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0D2C0-E5FA-4698-9132-9941DD5E1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710BF-510E-4711-B10E-47A12527A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0839C-DCBB-40C5-B93E-F26AC095CF7F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A95D9-C429-4C47-A8D6-18624D56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5FF09-5DFF-4BF2-A7BA-9EE9E4A0E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F2F20-8B6F-4C13-B015-62AEA92FE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6097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F0901EC-6363-411D-AC85-4F10A7263B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5421" y="0"/>
            <a:ext cx="54965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400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3EC25B-78B7-40B6-A914-F63BF113A7F5}"/>
              </a:ext>
            </a:extLst>
          </p:cNvPr>
          <p:cNvSpPr txBox="1"/>
          <p:nvPr userDrawn="1"/>
        </p:nvSpPr>
        <p:spPr>
          <a:xfrm>
            <a:off x="5123458" y="6297809"/>
            <a:ext cx="1945084" cy="44089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E8D5707-3D11-4D60-894E-F84023EB9BC7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‹#›</a:t>
            </a:fld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 | 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6900245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450206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0756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58877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12749"/>
          </a:xfrm>
        </p:spPr>
        <p:txBody>
          <a:bodyPr/>
          <a:lstStyle>
            <a:lvl1pPr marL="342900" indent="-228600">
              <a:defRPr/>
            </a:lvl1pPr>
            <a:lvl2pPr marL="571500" indent="-228600"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F42F489-E5E9-41B9-82EC-47184DADB5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5421" y="0"/>
            <a:ext cx="54965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4394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12749"/>
          </a:xfrm>
        </p:spPr>
        <p:txBody>
          <a:bodyPr/>
          <a:lstStyle>
            <a:lvl1pPr marL="342900" indent="-228600">
              <a:defRPr/>
            </a:lvl1pPr>
            <a:lvl2pPr marL="571500" indent="-228600"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35302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raphic 174">
            <a:extLst>
              <a:ext uri="{FF2B5EF4-FFF2-40B4-BE49-F238E27FC236}">
                <a16:creationId xmlns:a16="http://schemas.microsoft.com/office/drawing/2014/main" id="{9A6C93AC-922E-4169-9A36-0B446AF069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017" t="16782" r="4006" b="20934"/>
          <a:stretch>
            <a:fillRect/>
          </a:stretch>
        </p:blipFill>
        <p:spPr>
          <a:xfrm>
            <a:off x="4395020" y="0"/>
            <a:ext cx="7796981" cy="6858000"/>
          </a:xfrm>
          <a:custGeom>
            <a:avLst/>
            <a:gdLst>
              <a:gd name="connsiteX0" fmla="*/ 0 w 7796981"/>
              <a:gd name="connsiteY0" fmla="*/ 0 h 6858000"/>
              <a:gd name="connsiteX1" fmla="*/ 7796981 w 7796981"/>
              <a:gd name="connsiteY1" fmla="*/ 0 h 6858000"/>
              <a:gd name="connsiteX2" fmla="*/ 7796981 w 7796981"/>
              <a:gd name="connsiteY2" fmla="*/ 6858000 h 6858000"/>
              <a:gd name="connsiteX3" fmla="*/ 0 w 77969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96981" h="6858000">
                <a:moveTo>
                  <a:pt x="0" y="0"/>
                </a:moveTo>
                <a:lnTo>
                  <a:pt x="7796981" y="0"/>
                </a:lnTo>
                <a:lnTo>
                  <a:pt x="779698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168" name="Picture 167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92E9128C-B2FD-4A55-877A-F5C9772963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81"/>
          <a:stretch/>
        </p:blipFill>
        <p:spPr>
          <a:xfrm>
            <a:off x="6062661" y="2074660"/>
            <a:ext cx="1087836" cy="1087836"/>
          </a:xfrm>
          <a:custGeom>
            <a:avLst/>
            <a:gdLst>
              <a:gd name="connsiteX0" fmla="*/ 320872 w 641744"/>
              <a:gd name="connsiteY0" fmla="*/ 0 h 641743"/>
              <a:gd name="connsiteX1" fmla="*/ 641744 w 641744"/>
              <a:gd name="connsiteY1" fmla="*/ 320872 h 641743"/>
              <a:gd name="connsiteX2" fmla="*/ 320873 w 641744"/>
              <a:gd name="connsiteY2" fmla="*/ 641743 h 641743"/>
              <a:gd name="connsiteX3" fmla="*/ 320871 w 641744"/>
              <a:gd name="connsiteY3" fmla="*/ 641743 h 641743"/>
              <a:gd name="connsiteX4" fmla="*/ 0 w 641744"/>
              <a:gd name="connsiteY4" fmla="*/ 320872 h 641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44" h="641743">
                <a:moveTo>
                  <a:pt x="320872" y="0"/>
                </a:moveTo>
                <a:lnTo>
                  <a:pt x="641744" y="320872"/>
                </a:lnTo>
                <a:lnTo>
                  <a:pt x="320873" y="641743"/>
                </a:lnTo>
                <a:lnTo>
                  <a:pt x="320871" y="641743"/>
                </a:lnTo>
                <a:lnTo>
                  <a:pt x="0" y="320872"/>
                </a:lnTo>
                <a:close/>
              </a:path>
            </a:pathLst>
          </a:custGeom>
        </p:spPr>
      </p:pic>
      <p:pic>
        <p:nvPicPr>
          <p:cNvPr id="169" name="Picture 168" descr="A person sitting at a table in front of a window&#10;&#10;Description automatically generated">
            <a:extLst>
              <a:ext uri="{FF2B5EF4-FFF2-40B4-BE49-F238E27FC236}">
                <a16:creationId xmlns:a16="http://schemas.microsoft.com/office/drawing/2014/main" id="{B753EA33-26E8-414D-BDEF-4CABB66189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33"/>
          <a:stretch/>
        </p:blipFill>
        <p:spPr>
          <a:xfrm>
            <a:off x="10196947" y="5213785"/>
            <a:ext cx="1201304" cy="1201304"/>
          </a:xfrm>
          <a:custGeom>
            <a:avLst/>
            <a:gdLst>
              <a:gd name="connsiteX0" fmla="*/ 354340 w 708681"/>
              <a:gd name="connsiteY0" fmla="*/ 0 h 708681"/>
              <a:gd name="connsiteX1" fmla="*/ 708681 w 708681"/>
              <a:gd name="connsiteY1" fmla="*/ 354340 h 708681"/>
              <a:gd name="connsiteX2" fmla="*/ 354340 w 708681"/>
              <a:gd name="connsiteY2" fmla="*/ 708681 h 708681"/>
              <a:gd name="connsiteX3" fmla="*/ 0 w 708681"/>
              <a:gd name="connsiteY3" fmla="*/ 354340 h 708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8681" h="708681">
                <a:moveTo>
                  <a:pt x="354340" y="0"/>
                </a:moveTo>
                <a:lnTo>
                  <a:pt x="708681" y="354340"/>
                </a:lnTo>
                <a:lnTo>
                  <a:pt x="354340" y="708681"/>
                </a:lnTo>
                <a:lnTo>
                  <a:pt x="0" y="354340"/>
                </a:lnTo>
                <a:close/>
              </a:path>
            </a:pathLst>
          </a:custGeom>
        </p:spPr>
      </p:pic>
      <p:pic>
        <p:nvPicPr>
          <p:cNvPr id="170" name="Picture 169" descr="A picture containing indoor, building, sitting, table&#10;&#10;Description automatically generated">
            <a:extLst>
              <a:ext uri="{FF2B5EF4-FFF2-40B4-BE49-F238E27FC236}">
                <a16:creationId xmlns:a16="http://schemas.microsoft.com/office/drawing/2014/main" id="{38D19213-32BF-4965-BF69-548C56BD19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008"/>
          <a:stretch/>
        </p:blipFill>
        <p:spPr>
          <a:xfrm>
            <a:off x="8631714" y="5646283"/>
            <a:ext cx="888052" cy="888052"/>
          </a:xfrm>
          <a:custGeom>
            <a:avLst/>
            <a:gdLst>
              <a:gd name="connsiteX0" fmla="*/ 261943 w 523885"/>
              <a:gd name="connsiteY0" fmla="*/ 0 h 523885"/>
              <a:gd name="connsiteX1" fmla="*/ 523885 w 523885"/>
              <a:gd name="connsiteY1" fmla="*/ 261943 h 523885"/>
              <a:gd name="connsiteX2" fmla="*/ 261943 w 523885"/>
              <a:gd name="connsiteY2" fmla="*/ 523885 h 523885"/>
              <a:gd name="connsiteX3" fmla="*/ 0 w 523885"/>
              <a:gd name="connsiteY3" fmla="*/ 261943 h 523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885" h="523885">
                <a:moveTo>
                  <a:pt x="261943" y="0"/>
                </a:moveTo>
                <a:lnTo>
                  <a:pt x="523885" y="261943"/>
                </a:lnTo>
                <a:lnTo>
                  <a:pt x="261943" y="523885"/>
                </a:lnTo>
                <a:lnTo>
                  <a:pt x="0" y="261943"/>
                </a:lnTo>
                <a:close/>
              </a:path>
            </a:pathLst>
          </a:custGeom>
        </p:spPr>
      </p:pic>
      <p:pic>
        <p:nvPicPr>
          <p:cNvPr id="171" name="Picture 170" descr="A person sitting at a desk in front of a window&#10;&#10;Description automatically generated">
            <a:extLst>
              <a:ext uri="{FF2B5EF4-FFF2-40B4-BE49-F238E27FC236}">
                <a16:creationId xmlns:a16="http://schemas.microsoft.com/office/drawing/2014/main" id="{D132C5F8-79CB-438C-A392-47C01D93D4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30"/>
          <a:stretch/>
        </p:blipFill>
        <p:spPr>
          <a:xfrm>
            <a:off x="6317999" y="4785109"/>
            <a:ext cx="1591876" cy="1591876"/>
          </a:xfrm>
          <a:custGeom>
            <a:avLst/>
            <a:gdLst>
              <a:gd name="connsiteX0" fmla="*/ 469545 w 939089"/>
              <a:gd name="connsiteY0" fmla="*/ 0 h 939089"/>
              <a:gd name="connsiteX1" fmla="*/ 939089 w 939089"/>
              <a:gd name="connsiteY1" fmla="*/ 469545 h 939089"/>
              <a:gd name="connsiteX2" fmla="*/ 469545 w 939089"/>
              <a:gd name="connsiteY2" fmla="*/ 939089 h 939089"/>
              <a:gd name="connsiteX3" fmla="*/ 0 w 939089"/>
              <a:gd name="connsiteY3" fmla="*/ 469545 h 939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9089" h="939089">
                <a:moveTo>
                  <a:pt x="469545" y="0"/>
                </a:moveTo>
                <a:lnTo>
                  <a:pt x="939089" y="469545"/>
                </a:lnTo>
                <a:lnTo>
                  <a:pt x="469545" y="939089"/>
                </a:lnTo>
                <a:lnTo>
                  <a:pt x="0" y="469545"/>
                </a:lnTo>
                <a:close/>
              </a:path>
            </a:pathLst>
          </a:custGeom>
        </p:spPr>
      </p:pic>
      <p:pic>
        <p:nvPicPr>
          <p:cNvPr id="172" name="Picture 171" descr="A person sitting on a table&#10;&#10;Description automatically generated">
            <a:extLst>
              <a:ext uri="{FF2B5EF4-FFF2-40B4-BE49-F238E27FC236}">
                <a16:creationId xmlns:a16="http://schemas.microsoft.com/office/drawing/2014/main" id="{A3B1089E-D901-4809-8E91-E9DCCB3E81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3688" y="235118"/>
            <a:ext cx="525859" cy="525859"/>
          </a:xfrm>
          <a:custGeom>
            <a:avLst/>
            <a:gdLst>
              <a:gd name="connsiteX0" fmla="*/ 193252 w 386504"/>
              <a:gd name="connsiteY0" fmla="*/ 0 h 386504"/>
              <a:gd name="connsiteX1" fmla="*/ 386504 w 386504"/>
              <a:gd name="connsiteY1" fmla="*/ 193252 h 386504"/>
              <a:gd name="connsiteX2" fmla="*/ 193252 w 386504"/>
              <a:gd name="connsiteY2" fmla="*/ 386504 h 386504"/>
              <a:gd name="connsiteX3" fmla="*/ 0 w 386504"/>
              <a:gd name="connsiteY3" fmla="*/ 193252 h 386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504" h="386504">
                <a:moveTo>
                  <a:pt x="193252" y="0"/>
                </a:moveTo>
                <a:lnTo>
                  <a:pt x="386504" y="193252"/>
                </a:lnTo>
                <a:lnTo>
                  <a:pt x="193252" y="386504"/>
                </a:lnTo>
                <a:lnTo>
                  <a:pt x="0" y="193252"/>
                </a:lnTo>
                <a:close/>
              </a:path>
            </a:pathLst>
          </a:custGeom>
        </p:spPr>
      </p:pic>
      <p:pic>
        <p:nvPicPr>
          <p:cNvPr id="173" name="Picture 172" descr="A person sitting at a table&#10;&#10;Description automatically generated">
            <a:extLst>
              <a:ext uri="{FF2B5EF4-FFF2-40B4-BE49-F238E27FC236}">
                <a16:creationId xmlns:a16="http://schemas.microsoft.com/office/drawing/2014/main" id="{182C997A-F912-4563-A99B-FBD05E7C0F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9739" y="1428750"/>
            <a:ext cx="623111" cy="623114"/>
          </a:xfrm>
          <a:custGeom>
            <a:avLst/>
            <a:gdLst>
              <a:gd name="connsiteX0" fmla="*/ 237201 w 474402"/>
              <a:gd name="connsiteY0" fmla="*/ 0 h 474403"/>
              <a:gd name="connsiteX1" fmla="*/ 474402 w 474402"/>
              <a:gd name="connsiteY1" fmla="*/ 237200 h 474403"/>
              <a:gd name="connsiteX2" fmla="*/ 474402 w 474402"/>
              <a:gd name="connsiteY2" fmla="*/ 237202 h 474403"/>
              <a:gd name="connsiteX3" fmla="*/ 237201 w 474402"/>
              <a:gd name="connsiteY3" fmla="*/ 474403 h 474403"/>
              <a:gd name="connsiteX4" fmla="*/ 0 w 474402"/>
              <a:gd name="connsiteY4" fmla="*/ 237201 h 474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402" h="474403">
                <a:moveTo>
                  <a:pt x="237201" y="0"/>
                </a:moveTo>
                <a:lnTo>
                  <a:pt x="474402" y="237200"/>
                </a:lnTo>
                <a:lnTo>
                  <a:pt x="474402" y="237202"/>
                </a:lnTo>
                <a:lnTo>
                  <a:pt x="237201" y="474403"/>
                </a:lnTo>
                <a:lnTo>
                  <a:pt x="0" y="23720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71386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12749"/>
          </a:xfrm>
        </p:spPr>
        <p:txBody>
          <a:bodyPr/>
          <a:lstStyle>
            <a:lvl1pPr marL="342900" indent="-228600">
              <a:defRPr/>
            </a:lvl1pPr>
            <a:lvl2pPr marL="571500" indent="-228600"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76833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59429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914400" indent="0">
              <a:buNone/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28628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59429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914400" indent="0">
              <a:buNone/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07387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93FD3-9B6B-46B2-9C3D-DE5F65394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50F6E-56C2-4A35-B23B-4EB0FAF855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E70E5-5C6F-46D3-A60C-39EDC48894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BC3E4B-A796-496A-B635-360F9A163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0839C-DCBB-40C5-B93E-F26AC095CF7F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99B18-72B9-4C4D-8043-0C55E2EF2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870E3A-89A8-4F18-8542-A30CEE7F0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F2F20-8B6F-4C13-B015-62AEA92FE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6134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0113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4C4F227-C23C-46EF-AA4C-93978C4B6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5421" y="0"/>
            <a:ext cx="549657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68850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12749"/>
          </a:xfrm>
        </p:spPr>
        <p:txBody>
          <a:bodyPr/>
          <a:lstStyle>
            <a:lvl1pPr marL="342900" indent="-228600">
              <a:defRPr/>
            </a:lvl1pPr>
            <a:lvl2pPr marL="571500" indent="-228600"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17036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645568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18103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5594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raphic 174">
            <a:extLst>
              <a:ext uri="{FF2B5EF4-FFF2-40B4-BE49-F238E27FC236}">
                <a16:creationId xmlns:a16="http://schemas.microsoft.com/office/drawing/2014/main" id="{9A6C93AC-922E-4169-9A36-0B446AF069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017" t="16782" r="4006" b="20934"/>
          <a:stretch>
            <a:fillRect/>
          </a:stretch>
        </p:blipFill>
        <p:spPr>
          <a:xfrm>
            <a:off x="4395020" y="0"/>
            <a:ext cx="7796981" cy="6858000"/>
          </a:xfrm>
          <a:custGeom>
            <a:avLst/>
            <a:gdLst>
              <a:gd name="connsiteX0" fmla="*/ 0 w 7796981"/>
              <a:gd name="connsiteY0" fmla="*/ 0 h 6858000"/>
              <a:gd name="connsiteX1" fmla="*/ 7796981 w 7796981"/>
              <a:gd name="connsiteY1" fmla="*/ 0 h 6858000"/>
              <a:gd name="connsiteX2" fmla="*/ 7796981 w 7796981"/>
              <a:gd name="connsiteY2" fmla="*/ 6858000 h 6858000"/>
              <a:gd name="connsiteX3" fmla="*/ 0 w 77969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96981" h="6858000">
                <a:moveTo>
                  <a:pt x="0" y="0"/>
                </a:moveTo>
                <a:lnTo>
                  <a:pt x="7796981" y="0"/>
                </a:lnTo>
                <a:lnTo>
                  <a:pt x="779698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168" name="Picture 167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92E9128C-B2FD-4A55-877A-F5C9772963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81"/>
          <a:stretch/>
        </p:blipFill>
        <p:spPr>
          <a:xfrm>
            <a:off x="6062661" y="2074660"/>
            <a:ext cx="1087836" cy="1087836"/>
          </a:xfrm>
          <a:custGeom>
            <a:avLst/>
            <a:gdLst>
              <a:gd name="connsiteX0" fmla="*/ 320872 w 641744"/>
              <a:gd name="connsiteY0" fmla="*/ 0 h 641743"/>
              <a:gd name="connsiteX1" fmla="*/ 641744 w 641744"/>
              <a:gd name="connsiteY1" fmla="*/ 320872 h 641743"/>
              <a:gd name="connsiteX2" fmla="*/ 320873 w 641744"/>
              <a:gd name="connsiteY2" fmla="*/ 641743 h 641743"/>
              <a:gd name="connsiteX3" fmla="*/ 320871 w 641744"/>
              <a:gd name="connsiteY3" fmla="*/ 641743 h 641743"/>
              <a:gd name="connsiteX4" fmla="*/ 0 w 641744"/>
              <a:gd name="connsiteY4" fmla="*/ 320872 h 641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44" h="641743">
                <a:moveTo>
                  <a:pt x="320872" y="0"/>
                </a:moveTo>
                <a:lnTo>
                  <a:pt x="641744" y="320872"/>
                </a:lnTo>
                <a:lnTo>
                  <a:pt x="320873" y="641743"/>
                </a:lnTo>
                <a:lnTo>
                  <a:pt x="320871" y="641743"/>
                </a:lnTo>
                <a:lnTo>
                  <a:pt x="0" y="320872"/>
                </a:lnTo>
                <a:close/>
              </a:path>
            </a:pathLst>
          </a:custGeom>
        </p:spPr>
      </p:pic>
      <p:pic>
        <p:nvPicPr>
          <p:cNvPr id="169" name="Picture 168" descr="A person sitting at a table in front of a window&#10;&#10;Description automatically generated">
            <a:extLst>
              <a:ext uri="{FF2B5EF4-FFF2-40B4-BE49-F238E27FC236}">
                <a16:creationId xmlns:a16="http://schemas.microsoft.com/office/drawing/2014/main" id="{B753EA33-26E8-414D-BDEF-4CABB66189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33"/>
          <a:stretch/>
        </p:blipFill>
        <p:spPr>
          <a:xfrm>
            <a:off x="10196947" y="5213785"/>
            <a:ext cx="1201304" cy="1201304"/>
          </a:xfrm>
          <a:custGeom>
            <a:avLst/>
            <a:gdLst>
              <a:gd name="connsiteX0" fmla="*/ 354340 w 708681"/>
              <a:gd name="connsiteY0" fmla="*/ 0 h 708681"/>
              <a:gd name="connsiteX1" fmla="*/ 708681 w 708681"/>
              <a:gd name="connsiteY1" fmla="*/ 354340 h 708681"/>
              <a:gd name="connsiteX2" fmla="*/ 354340 w 708681"/>
              <a:gd name="connsiteY2" fmla="*/ 708681 h 708681"/>
              <a:gd name="connsiteX3" fmla="*/ 0 w 708681"/>
              <a:gd name="connsiteY3" fmla="*/ 354340 h 708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8681" h="708681">
                <a:moveTo>
                  <a:pt x="354340" y="0"/>
                </a:moveTo>
                <a:lnTo>
                  <a:pt x="708681" y="354340"/>
                </a:lnTo>
                <a:lnTo>
                  <a:pt x="354340" y="708681"/>
                </a:lnTo>
                <a:lnTo>
                  <a:pt x="0" y="354340"/>
                </a:lnTo>
                <a:close/>
              </a:path>
            </a:pathLst>
          </a:custGeom>
        </p:spPr>
      </p:pic>
      <p:pic>
        <p:nvPicPr>
          <p:cNvPr id="170" name="Picture 169" descr="A picture containing indoor, building, sitting, table&#10;&#10;Description automatically generated">
            <a:extLst>
              <a:ext uri="{FF2B5EF4-FFF2-40B4-BE49-F238E27FC236}">
                <a16:creationId xmlns:a16="http://schemas.microsoft.com/office/drawing/2014/main" id="{38D19213-32BF-4965-BF69-548C56BD19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008"/>
          <a:stretch/>
        </p:blipFill>
        <p:spPr>
          <a:xfrm>
            <a:off x="8631714" y="5646283"/>
            <a:ext cx="888052" cy="888052"/>
          </a:xfrm>
          <a:custGeom>
            <a:avLst/>
            <a:gdLst>
              <a:gd name="connsiteX0" fmla="*/ 261943 w 523885"/>
              <a:gd name="connsiteY0" fmla="*/ 0 h 523885"/>
              <a:gd name="connsiteX1" fmla="*/ 523885 w 523885"/>
              <a:gd name="connsiteY1" fmla="*/ 261943 h 523885"/>
              <a:gd name="connsiteX2" fmla="*/ 261943 w 523885"/>
              <a:gd name="connsiteY2" fmla="*/ 523885 h 523885"/>
              <a:gd name="connsiteX3" fmla="*/ 0 w 523885"/>
              <a:gd name="connsiteY3" fmla="*/ 261943 h 523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885" h="523885">
                <a:moveTo>
                  <a:pt x="261943" y="0"/>
                </a:moveTo>
                <a:lnTo>
                  <a:pt x="523885" y="261943"/>
                </a:lnTo>
                <a:lnTo>
                  <a:pt x="261943" y="523885"/>
                </a:lnTo>
                <a:lnTo>
                  <a:pt x="0" y="261943"/>
                </a:lnTo>
                <a:close/>
              </a:path>
            </a:pathLst>
          </a:custGeom>
        </p:spPr>
      </p:pic>
      <p:pic>
        <p:nvPicPr>
          <p:cNvPr id="171" name="Picture 170" descr="A person sitting at a desk in front of a window&#10;&#10;Description automatically generated">
            <a:extLst>
              <a:ext uri="{FF2B5EF4-FFF2-40B4-BE49-F238E27FC236}">
                <a16:creationId xmlns:a16="http://schemas.microsoft.com/office/drawing/2014/main" id="{D132C5F8-79CB-438C-A392-47C01D93D4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30"/>
          <a:stretch/>
        </p:blipFill>
        <p:spPr>
          <a:xfrm>
            <a:off x="6317999" y="4785109"/>
            <a:ext cx="1591876" cy="1591876"/>
          </a:xfrm>
          <a:custGeom>
            <a:avLst/>
            <a:gdLst>
              <a:gd name="connsiteX0" fmla="*/ 469545 w 939089"/>
              <a:gd name="connsiteY0" fmla="*/ 0 h 939089"/>
              <a:gd name="connsiteX1" fmla="*/ 939089 w 939089"/>
              <a:gd name="connsiteY1" fmla="*/ 469545 h 939089"/>
              <a:gd name="connsiteX2" fmla="*/ 469545 w 939089"/>
              <a:gd name="connsiteY2" fmla="*/ 939089 h 939089"/>
              <a:gd name="connsiteX3" fmla="*/ 0 w 939089"/>
              <a:gd name="connsiteY3" fmla="*/ 469545 h 939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9089" h="939089">
                <a:moveTo>
                  <a:pt x="469545" y="0"/>
                </a:moveTo>
                <a:lnTo>
                  <a:pt x="939089" y="469545"/>
                </a:lnTo>
                <a:lnTo>
                  <a:pt x="469545" y="939089"/>
                </a:lnTo>
                <a:lnTo>
                  <a:pt x="0" y="469545"/>
                </a:lnTo>
                <a:close/>
              </a:path>
            </a:pathLst>
          </a:custGeom>
        </p:spPr>
      </p:pic>
      <p:pic>
        <p:nvPicPr>
          <p:cNvPr id="172" name="Picture 171" descr="A person sitting on a table&#10;&#10;Description automatically generated">
            <a:extLst>
              <a:ext uri="{FF2B5EF4-FFF2-40B4-BE49-F238E27FC236}">
                <a16:creationId xmlns:a16="http://schemas.microsoft.com/office/drawing/2014/main" id="{A3B1089E-D901-4809-8E91-E9DCCB3E81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3688" y="235118"/>
            <a:ext cx="525859" cy="525859"/>
          </a:xfrm>
          <a:custGeom>
            <a:avLst/>
            <a:gdLst>
              <a:gd name="connsiteX0" fmla="*/ 193252 w 386504"/>
              <a:gd name="connsiteY0" fmla="*/ 0 h 386504"/>
              <a:gd name="connsiteX1" fmla="*/ 386504 w 386504"/>
              <a:gd name="connsiteY1" fmla="*/ 193252 h 386504"/>
              <a:gd name="connsiteX2" fmla="*/ 193252 w 386504"/>
              <a:gd name="connsiteY2" fmla="*/ 386504 h 386504"/>
              <a:gd name="connsiteX3" fmla="*/ 0 w 386504"/>
              <a:gd name="connsiteY3" fmla="*/ 193252 h 386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504" h="386504">
                <a:moveTo>
                  <a:pt x="193252" y="0"/>
                </a:moveTo>
                <a:lnTo>
                  <a:pt x="386504" y="193252"/>
                </a:lnTo>
                <a:lnTo>
                  <a:pt x="193252" y="386504"/>
                </a:lnTo>
                <a:lnTo>
                  <a:pt x="0" y="193252"/>
                </a:lnTo>
                <a:close/>
              </a:path>
            </a:pathLst>
          </a:custGeom>
        </p:spPr>
      </p:pic>
      <p:pic>
        <p:nvPicPr>
          <p:cNvPr id="173" name="Picture 172" descr="A person sitting at a table&#10;&#10;Description automatically generated">
            <a:extLst>
              <a:ext uri="{FF2B5EF4-FFF2-40B4-BE49-F238E27FC236}">
                <a16:creationId xmlns:a16="http://schemas.microsoft.com/office/drawing/2014/main" id="{182C997A-F912-4563-A99B-FBD05E7C0F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9739" y="1428750"/>
            <a:ext cx="623111" cy="623114"/>
          </a:xfrm>
          <a:custGeom>
            <a:avLst/>
            <a:gdLst>
              <a:gd name="connsiteX0" fmla="*/ 237201 w 474402"/>
              <a:gd name="connsiteY0" fmla="*/ 0 h 474403"/>
              <a:gd name="connsiteX1" fmla="*/ 474402 w 474402"/>
              <a:gd name="connsiteY1" fmla="*/ 237200 h 474403"/>
              <a:gd name="connsiteX2" fmla="*/ 474402 w 474402"/>
              <a:gd name="connsiteY2" fmla="*/ 237202 h 474403"/>
              <a:gd name="connsiteX3" fmla="*/ 237201 w 474402"/>
              <a:gd name="connsiteY3" fmla="*/ 474403 h 474403"/>
              <a:gd name="connsiteX4" fmla="*/ 0 w 474402"/>
              <a:gd name="connsiteY4" fmla="*/ 237201 h 474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402" h="474403">
                <a:moveTo>
                  <a:pt x="237201" y="0"/>
                </a:moveTo>
                <a:lnTo>
                  <a:pt x="474402" y="237200"/>
                </a:lnTo>
                <a:lnTo>
                  <a:pt x="474402" y="237202"/>
                </a:lnTo>
                <a:lnTo>
                  <a:pt x="237201" y="474403"/>
                </a:lnTo>
                <a:lnTo>
                  <a:pt x="0" y="23720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87837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59429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914400" indent="0">
              <a:buNone/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35225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A6671F-CC26-4AB5-87C8-B244E25ECC5C}"/>
              </a:ext>
            </a:extLst>
          </p:cNvPr>
          <p:cNvSpPr txBox="1"/>
          <p:nvPr userDrawn="1"/>
        </p:nvSpPr>
        <p:spPr>
          <a:xfrm>
            <a:off x="10626862" y="6364600"/>
            <a:ext cx="553678" cy="4062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fld id="{EDFFC6EA-67BA-4EED-A4B8-4FF3512C4AB0}" type="slidenum">
              <a:rPr lang="en-US" sz="800" smtClean="0">
                <a:solidFill>
                  <a:srgbClr val="505050"/>
                </a:solidFill>
                <a:latin typeface="Segoe UI Light"/>
              </a:rPr>
              <a:pPr algn="ctr" defTabSz="914400">
                <a:lnSpc>
                  <a:spcPct val="90000"/>
                </a:lnSpc>
                <a:spcAft>
                  <a:spcPts val="600"/>
                </a:spcAft>
              </a:pPr>
              <a:t>‹#›</a:t>
            </a:fld>
            <a:r>
              <a:rPr lang="en-US" sz="800">
                <a:solidFill>
                  <a:srgbClr val="505050"/>
                </a:solidFill>
                <a:latin typeface="Segoe UI Ligh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045101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with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4C4F227-C23C-46EF-AA4C-93978C4B6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5421" y="0"/>
            <a:ext cx="549657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74629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CC0F5-52D3-4ECF-B697-F97C8ADFF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A418F9-6653-4BCC-8D11-2E5A68678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8BEE4E-0CB5-4EEB-9501-6672275B21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482F04-4913-44E6-A52C-6A76A5F89A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109A50-26B6-4B22-9E5A-93351CFB45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5469C5-35D0-4957-8021-D9D00C75A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0839C-DCBB-40C5-B93E-F26AC095CF7F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97CC76-DA56-44C1-9867-51416346B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561F09-0A8E-49E2-9405-342D4CD57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F2F20-8B6F-4C13-B015-62AEA92FE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26586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12749"/>
          </a:xfrm>
        </p:spPr>
        <p:txBody>
          <a:bodyPr/>
          <a:lstStyle>
            <a:lvl1pPr marL="342900" indent="-228600">
              <a:defRPr/>
            </a:lvl1pPr>
            <a:lvl2pPr marL="571500" indent="-228600"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3BBB4E-0978-4E59-9142-5461C9BA95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48214" y="6389614"/>
            <a:ext cx="1132083" cy="33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7623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592A7-3F0F-9946-AFC6-78B2A8BB5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BF956D-EA41-CC46-B2F0-8957FED05F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413AE-9804-074A-AE1F-8046286AE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6ED20-0573-A446-A535-FA1733F6977C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8ADEC-D0C5-4A4C-BE95-A3E515478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178BC-2707-6847-893D-17C9B7812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7073-B1DB-664C-B81E-927184201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80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71D5-E5F0-47CD-BD09-2EE0FFC7B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A6E86D-4F9F-4095-B489-F80BA0CBF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0839C-DCBB-40C5-B93E-F26AC095CF7F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F8B0F3-E7C3-4847-A1F3-B4607A8E0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9C6737-0909-4E40-9040-54CDF5125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F2F20-8B6F-4C13-B015-62AEA92FE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199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3C9B59-1693-4F14-9246-1A216438B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0839C-DCBB-40C5-B93E-F26AC095CF7F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DE3B5C-1949-4F37-8C00-9A1783035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44B73-86AE-4F2E-B80E-55ABF0C83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F2F20-8B6F-4C13-B015-62AEA92FE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531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B5622-E7A4-4B8A-BAF4-F42038DB1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BD4C-2434-4762-8C12-55C1D0ECD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C81A18-4DCB-4932-A4D9-BCC3E84C22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AEC2B-4055-4711-996E-4A622E495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0839C-DCBB-40C5-B93E-F26AC095CF7F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5FDDF8-ADB8-4B61-805C-49CBFA45B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E43ACC-7CFC-4651-B4D9-C7F835D79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F2F20-8B6F-4C13-B015-62AEA92FE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778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142D7-C545-478E-928F-F84650314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EAC5BF-114E-4962-8A1C-88D850E0AA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FA7FFC-4CEB-4E42-BC39-ABE562532A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B1665C-D9A8-4C23-850F-8431016A3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0839C-DCBB-40C5-B93E-F26AC095CF7F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50BE94-7104-4378-B9E9-2CFFE7AA0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130D4-F6B1-42C4-9787-E2256B857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F2F20-8B6F-4C13-B015-62AEA92FE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802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2FA460-E429-4D69-A1EE-32843F624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C2BBC-E628-4E10-8FDC-8EF8CFDCF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663BB-C48A-4C0D-AA2E-3B7CB3CE0B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0839C-DCBB-40C5-B93E-F26AC095CF7F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ECC17-A094-40F1-A8E6-B9694A097E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F2F20-8B6F-4C13-B015-62AEA92FEDB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8C5615C0-3807-4A09-A653-ECE4C06D3EE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9" y="6538912"/>
            <a:ext cx="275824" cy="275824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7DF376CE-4AD8-40C8-957A-BDE57376FB1F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8934" y="6538912"/>
            <a:ext cx="273066" cy="27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86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769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84" r:id="rId18"/>
    <p:sldLayoutId id="2147483685" r:id="rId19"/>
    <p:sldLayoutId id="2147483686" r:id="rId20"/>
    <p:sldLayoutId id="2147483687" r:id="rId21"/>
    <p:sldLayoutId id="2147483688" r:id="rId22"/>
    <p:sldLayoutId id="2147483689" r:id="rId23"/>
    <p:sldLayoutId id="2147483690" r:id="rId24"/>
    <p:sldLayoutId id="2147483691" r:id="rId25"/>
    <p:sldLayoutId id="2147483692" r:id="rId26"/>
    <p:sldLayoutId id="2147483693" r:id="rId27"/>
    <p:sldLayoutId id="2147483694" r:id="rId28"/>
    <p:sldLayoutId id="2147483695" r:id="rId29"/>
    <p:sldLayoutId id="2147483696" r:id="rId30"/>
    <p:sldLayoutId id="2147483697" r:id="rId31"/>
    <p:sldLayoutId id="2147483698" r:id="rId32"/>
    <p:sldLayoutId id="2147483699" r:id="rId33"/>
    <p:sldLayoutId id="2147483700" r:id="rId34"/>
    <p:sldLayoutId id="2147483701" r:id="rId35"/>
    <p:sldLayoutId id="2147483702" r:id="rId36"/>
    <p:sldLayoutId id="2147483703" r:id="rId37"/>
    <p:sldLayoutId id="2147483704" r:id="rId38"/>
    <p:sldLayoutId id="2147483705" r:id="rId39"/>
    <p:sldLayoutId id="2147483706" r:id="rId40"/>
  </p:sldLayoutIdLst>
  <p:transition>
    <p:fade/>
  </p:transition>
  <p:hf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customXml" Target="../ink/ink2.xml"/><Relationship Id="rId12" Type="http://schemas.openxmlformats.org/officeDocument/2006/relationships/customXml" Target="../ink/ink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customXml" Target="../ink/ink6.xml"/><Relationship Id="rId5" Type="http://schemas.openxmlformats.org/officeDocument/2006/relationships/customXml" Target="../ink/ink1.xml"/><Relationship Id="rId10" Type="http://schemas.openxmlformats.org/officeDocument/2006/relationships/customXml" Target="../ink/ink5.xml"/><Relationship Id="rId4" Type="http://schemas.openxmlformats.org/officeDocument/2006/relationships/image" Target="../media/image33.png"/><Relationship Id="rId9" Type="http://schemas.openxmlformats.org/officeDocument/2006/relationships/customXml" Target="../ink/ink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github.com/dcui/kernel-examples/tree/master/List-all-processes" TargetMode="Externa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rnel.org/doc/html/latest/core-api/idr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cui/kernel-examples/tree/master/Exercise-idr" TargetMode="Externa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rnel.org/doc/Documentation/timers/timers-howto.rst" TargetMode="External"/><Relationship Id="rId2" Type="http://schemas.openxmlformats.org/officeDocument/2006/relationships/hyperlink" Target="https://git.kernel.org/pub/scm/linux/kernel/git/torvalds/linux.git/commit/?id=c6af13d334759c33c14b6fad4c676c6d1dbf9564" TargetMode="External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NT_(x86_instruction)" TargetMode="External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lwn.net/Articles/830964/" TargetMode="External"/><Relationship Id="rId2" Type="http://schemas.openxmlformats.org/officeDocument/2006/relationships/hyperlink" Target="https://git.kernel.org/pub/scm/linux/kernel/git/torvalds/linux.git/commit/?id=12cc923f1ccc1" TargetMode="External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AzureAdvanced/feedback" TargetMode="Externa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cui/kernel-examples.git" TargetMode="Externa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rnel.org/doc/htmldocs/kernel-api/adt.html#id-1.3.2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8994357" cy="4343400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86F10-C03F-4745-8C4B-D20C4DAB4C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669" y="1031353"/>
            <a:ext cx="8657234" cy="3181135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  <a:latin typeface="Segoe UI Semibold"/>
                <a:cs typeface="Segoe UI Semibold"/>
              </a:rPr>
              <a:t>Introduction To Linux Kernel Development</a:t>
            </a:r>
            <a:br>
              <a:rPr lang="en-US" sz="4400" dirty="0">
                <a:solidFill>
                  <a:srgbClr val="FFFFFF"/>
                </a:solidFill>
                <a:latin typeface="Segoe UI Semibold"/>
                <a:cs typeface="Segoe UI Semibold"/>
              </a:rPr>
            </a:br>
            <a:br>
              <a:rPr lang="en-US" sz="4400" dirty="0">
                <a:solidFill>
                  <a:srgbClr val="FFFFFF"/>
                </a:solidFill>
                <a:latin typeface="Segoe UI Semibold"/>
                <a:cs typeface="Segoe UI Semibold"/>
              </a:rPr>
            </a:br>
            <a:r>
              <a:rPr lang="en-US" sz="4400" dirty="0">
                <a:solidFill>
                  <a:srgbClr val="FFFFFF"/>
                </a:solidFill>
                <a:latin typeface="Segoe UI Semibold"/>
                <a:cs typeface="Segoe UI Semibold"/>
              </a:rPr>
              <a:t>Session 7</a:t>
            </a:r>
            <a:br>
              <a:rPr lang="en-US" sz="4400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endParaRPr lang="en-US" sz="6600" i="1" dirty="0">
              <a:solidFill>
                <a:srgbClr val="FFFFF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7" name="Rectangle 9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450221"/>
            <a:ext cx="2115455" cy="2102827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199" y="4932939"/>
            <a:ext cx="11277601" cy="1466141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280AB2-77A5-4CB7-AF7D-1795CA8D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2728167"/>
            <a:ext cx="2115455" cy="2065454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CCF7132-CFFD-F549-B229-D900B4FF8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782" y="2787604"/>
            <a:ext cx="1946579" cy="1946579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BFA5986-05FC-185B-F7AA-7C4C8BA3F4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6514" y="3760893"/>
            <a:ext cx="526314" cy="52595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34F007D-4C30-2478-C6F4-4C93076305CC}"/>
                  </a:ext>
                </a:extLst>
              </p14:cNvPr>
              <p14:cNvContentPartPr/>
              <p14:nvPr/>
            </p14:nvContentPartPr>
            <p14:xfrm>
              <a:off x="10625191" y="916112"/>
              <a:ext cx="9524" cy="9524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34F007D-4C30-2478-C6F4-4C93076305C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48991" y="439912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E1AADDA-0A05-5FE9-851E-BAFC8EC99AAA}"/>
                  </a:ext>
                </a:extLst>
              </p14:cNvPr>
              <p14:cNvContentPartPr/>
              <p14:nvPr/>
            </p14:nvContentPartPr>
            <p14:xfrm>
              <a:off x="10625191" y="916112"/>
              <a:ext cx="9524" cy="9524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E1AADDA-0A05-5FE9-851E-BAFC8EC99AA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48991" y="439912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7FD702E-A285-3878-FFD7-5A8707720E20}"/>
                  </a:ext>
                </a:extLst>
              </p14:cNvPr>
              <p14:cNvContentPartPr/>
              <p14:nvPr/>
            </p14:nvContentPartPr>
            <p14:xfrm>
              <a:off x="10625191" y="916112"/>
              <a:ext cx="9524" cy="9524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7FD702E-A285-3878-FFD7-5A8707720E2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48991" y="439912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2A940DA-D930-2E11-9006-D324F027153A}"/>
                  </a:ext>
                </a:extLst>
              </p14:cNvPr>
              <p14:cNvContentPartPr/>
              <p14:nvPr/>
            </p14:nvContentPartPr>
            <p14:xfrm>
              <a:off x="10625191" y="916112"/>
              <a:ext cx="9524" cy="9524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2A940DA-D930-2E11-9006-D324F027153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48991" y="439912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DFF0BD4-56A0-8FFB-CF70-D228EDD292F8}"/>
                  </a:ext>
                </a:extLst>
              </p14:cNvPr>
              <p14:cNvContentPartPr/>
              <p14:nvPr/>
            </p14:nvContentPartPr>
            <p14:xfrm>
              <a:off x="10625191" y="916112"/>
              <a:ext cx="9524" cy="9524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DFF0BD4-56A0-8FFB-CF70-D228EDD292F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48991" y="439912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64476A3-02C8-01FD-299C-5AAF81F8CF5B}"/>
                  </a:ext>
                </a:extLst>
              </p14:cNvPr>
              <p14:cNvContentPartPr/>
              <p14:nvPr/>
            </p14:nvContentPartPr>
            <p14:xfrm>
              <a:off x="10625191" y="916112"/>
              <a:ext cx="9524" cy="9524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64476A3-02C8-01FD-299C-5AAF81F8CF5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48991" y="439912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E71F1FA-6D9F-DD8F-D855-6C59BBF8E488}"/>
                  </a:ext>
                </a:extLst>
              </p14:cNvPr>
              <p14:cNvContentPartPr/>
              <p14:nvPr/>
            </p14:nvContentPartPr>
            <p14:xfrm>
              <a:off x="10625191" y="916112"/>
              <a:ext cx="9524" cy="9524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E71F1FA-6D9F-DD8F-D855-6C59BBF8E48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48991" y="439912"/>
                <a:ext cx="952400" cy="9524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ACA9853C-932E-44BC-BEEF-0DA4BEC4F85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351" y="602794"/>
            <a:ext cx="1797679" cy="1797679"/>
          </a:xfrm>
          <a:prstGeom prst="rect">
            <a:avLst/>
          </a:prstGeom>
        </p:spPr>
      </p:pic>
      <p:sp>
        <p:nvSpPr>
          <p:cNvPr id="22" name="Subtitle 2">
            <a:extLst>
              <a:ext uri="{FF2B5EF4-FFF2-40B4-BE49-F238E27FC236}">
                <a16:creationId xmlns:a16="http://schemas.microsoft.com/office/drawing/2014/main" id="{EB7E302F-3443-45C7-A704-4FC98A3D9A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669" y="5184138"/>
            <a:ext cx="10008863" cy="963741"/>
          </a:xfrm>
        </p:spPr>
        <p:txBody>
          <a:bodyPr anchor="ctr">
            <a:normAutofit/>
          </a:bodyPr>
          <a:lstStyle/>
          <a:p>
            <a:pPr algn="l"/>
            <a:r>
              <a:rPr lang="en-US" sz="2000" b="1" dirty="0">
                <a:solidFill>
                  <a:srgbClr val="000000"/>
                </a:solidFill>
                <a:cs typeface="Segoe UI"/>
              </a:rPr>
              <a:t>Part 7: Kernel Facilities – Miscellaneous</a:t>
            </a:r>
          </a:p>
          <a:p>
            <a:pPr algn="l"/>
            <a:r>
              <a:rPr lang="en-US" sz="2000">
                <a:solidFill>
                  <a:srgbClr val="000000"/>
                </a:solidFill>
                <a:cs typeface="Segoe UI"/>
              </a:rPr>
              <a:t>Dexuan</a:t>
            </a:r>
            <a:r>
              <a:rPr lang="en-US" sz="2000" dirty="0">
                <a:solidFill>
                  <a:srgbClr val="000000"/>
                </a:solidFill>
                <a:cs typeface="Segoe UI"/>
              </a:rPr>
              <a:t> Cui, Steven French</a:t>
            </a:r>
          </a:p>
        </p:txBody>
      </p:sp>
    </p:spTree>
    <p:extLst>
      <p:ext uri="{BB962C8B-B14F-4D97-AF65-F5344CB8AC3E}">
        <p14:creationId xmlns:p14="http://schemas.microsoft.com/office/powerpoint/2010/main" val="397799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2559C-BAB5-CAE9-FDC0-EFB98304F8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Understanding </a:t>
            </a:r>
            <a:r>
              <a:rPr lang="en-US" dirty="0" err="1"/>
              <a:t>list_head</a:t>
            </a:r>
            <a:r>
              <a:rPr lang="en-US" dirty="0"/>
              <a:t> (a</a:t>
            </a:r>
            <a:r>
              <a:rPr lang="en-US" altLang="zh-CN" sz="3600" dirty="0"/>
              <a:t>n example in hv_vmbus)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65EC90-E10B-D5AD-205D-D86FBA5C1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60" y="1213905"/>
            <a:ext cx="3440169" cy="5501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B320EF-4014-C47F-EF8E-91FE4EE6B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88" y="1966774"/>
            <a:ext cx="3484342" cy="14943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9FA923-93E2-1579-B5EC-522BE17D5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04" y="3744964"/>
            <a:ext cx="3507625" cy="78043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F79630B-A6D3-EBD9-89A3-935ADC61CB6C}"/>
              </a:ext>
            </a:extLst>
          </p:cNvPr>
          <p:cNvSpPr txBox="1"/>
          <p:nvPr/>
        </p:nvSpPr>
        <p:spPr>
          <a:xfrm>
            <a:off x="5332929" y="1171869"/>
            <a:ext cx="644874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INIT_LIST_HEAD(&amp;</a:t>
            </a:r>
            <a:r>
              <a:rPr lang="en-US" altLang="zh-CN" sz="1400" dirty="0" err="1"/>
              <a:t>vmbus_connection.chn_list</a:t>
            </a:r>
            <a:r>
              <a:rPr lang="en-US" altLang="zh-CN" sz="1400" dirty="0"/>
              <a:t>);</a:t>
            </a:r>
          </a:p>
          <a:p>
            <a:r>
              <a:rPr lang="en-US" altLang="zh-CN" sz="1400" dirty="0"/>
              <a:t>…</a:t>
            </a:r>
          </a:p>
          <a:p>
            <a:endParaRPr lang="en-US" altLang="zh-CN" sz="1400" dirty="0"/>
          </a:p>
          <a:p>
            <a:r>
              <a:rPr lang="zh-CN" altLang="en-US" sz="1400" dirty="0"/>
              <a:t>list_add_tail(&amp;newchannel-&gt;listentry, &amp;vmbus_connection.chn_list);</a:t>
            </a:r>
            <a:endParaRPr lang="en-US" altLang="zh-CN" sz="1400" dirty="0"/>
          </a:p>
          <a:p>
            <a:r>
              <a:rPr lang="en-US" altLang="zh-CN" sz="1400" dirty="0"/>
              <a:t>…</a:t>
            </a:r>
          </a:p>
          <a:p>
            <a:endParaRPr lang="en-US" altLang="zh-CN" sz="1400" dirty="0"/>
          </a:p>
          <a:p>
            <a:r>
              <a:rPr lang="en-US" altLang="zh-CN" sz="1400" dirty="0" err="1"/>
              <a:t>list_del</a:t>
            </a:r>
            <a:r>
              <a:rPr lang="en-US" altLang="zh-CN" sz="1400" dirty="0"/>
              <a:t>(&amp;channel-&gt;</a:t>
            </a:r>
            <a:r>
              <a:rPr lang="en-US" altLang="zh-CN" sz="1400" dirty="0" err="1"/>
              <a:t>listentry</a:t>
            </a:r>
            <a:r>
              <a:rPr lang="en-US" altLang="zh-CN" sz="1400" dirty="0"/>
              <a:t>);</a:t>
            </a:r>
            <a:endParaRPr lang="zh-CN" altLang="en-US" sz="140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8267EBE6-4A67-8241-BEFA-78B23689E6D1}"/>
              </a:ext>
            </a:extLst>
          </p:cNvPr>
          <p:cNvSpPr txBox="1">
            <a:spLocks/>
          </p:cNvSpPr>
          <p:nvPr/>
        </p:nvSpPr>
        <p:spPr>
          <a:xfrm>
            <a:off x="586740" y="2008569"/>
            <a:ext cx="110185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SzPct val="45000"/>
              <a:buFont typeface="StarSymbol"/>
              <a:buChar char="●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FA3C84-BE09-9C8A-810A-608B0B6770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5156" y="2890765"/>
            <a:ext cx="4182913" cy="17083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2E3001-801C-DAE3-75A6-3943C8B943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5156" y="4819537"/>
            <a:ext cx="4319071" cy="110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4196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2559C-BAB5-CAE9-FDC0-EFB98304F8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3" y="457200"/>
            <a:ext cx="10464050" cy="369332"/>
          </a:xfrm>
        </p:spPr>
        <p:txBody>
          <a:bodyPr/>
          <a:lstStyle/>
          <a:p>
            <a:r>
              <a:rPr lang="en-US" sz="2400" dirty="0"/>
              <a:t>Lab 1: write a module to list  the PIDs /names of all the 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6EB7F-B885-5296-3F7D-35B190E783A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54935" y="2790303"/>
            <a:ext cx="11018520" cy="1415772"/>
          </a:xfrm>
        </p:spPr>
        <p:txBody>
          <a:bodyPr/>
          <a:lstStyle/>
          <a:p>
            <a:pPr marL="228600" lvl="1" indent="0">
              <a:buSzPct val="45000"/>
              <a:buNone/>
            </a:pPr>
            <a:endParaRPr lang="en-US" altLang="zh-CN" dirty="0"/>
          </a:p>
          <a:p>
            <a:pPr marL="228600" lvl="1" indent="0">
              <a:buSzPct val="45000"/>
              <a:buNone/>
            </a:pPr>
            <a:endParaRPr lang="en-US" altLang="zh-CN" dirty="0"/>
          </a:p>
          <a:p>
            <a:pPr marL="228600" lvl="1" indent="0">
              <a:buSzPct val="45000"/>
              <a:buNone/>
            </a:pPr>
            <a:endParaRPr lang="en-US" altLang="zh-CN" dirty="0"/>
          </a:p>
          <a:p>
            <a:pPr marL="228600" lvl="1" indent="0">
              <a:buSzPct val="45000"/>
              <a:buNone/>
            </a:pP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742DA3-9539-BDD5-252E-53A2A3203C0B}"/>
              </a:ext>
            </a:extLst>
          </p:cNvPr>
          <p:cNvSpPr txBox="1"/>
          <p:nvPr/>
        </p:nvSpPr>
        <p:spPr>
          <a:xfrm>
            <a:off x="810080" y="2701600"/>
            <a:ext cx="938105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45000"/>
              <a:buFont typeface="StarSymbol"/>
              <a:buChar char="●"/>
            </a:pPr>
            <a:r>
              <a:rPr lang="en-US" altLang="zh-CN" sz="2000" dirty="0"/>
              <a:t> Hints: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altLang="zh-CN" sz="2000" dirty="0"/>
              <a:t> There is a “current” variable pointing to the current process’s </a:t>
            </a:r>
            <a:r>
              <a:rPr lang="en-US" altLang="zh-CN" sz="2000" dirty="0" err="1"/>
              <a:t>task_struct</a:t>
            </a:r>
            <a:r>
              <a:rPr lang="en-US" altLang="zh-CN" sz="2000" dirty="0"/>
              <a:t> 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altLang="zh-CN" sz="2000" dirty="0"/>
              <a:t> There is also a global variable “</a:t>
            </a:r>
            <a:r>
              <a:rPr lang="en-US" altLang="zh-CN" sz="2000" dirty="0" err="1"/>
              <a:t>init_task</a:t>
            </a:r>
            <a:r>
              <a:rPr lang="en-US" altLang="zh-CN" sz="2000" dirty="0"/>
              <a:t>”.</a:t>
            </a:r>
          </a:p>
          <a:p>
            <a:pPr lvl="1">
              <a:buSzPct val="45000"/>
              <a:buFont typeface="StarSymbol"/>
              <a:buChar char="●"/>
            </a:pPr>
            <a:endParaRPr lang="en-US" altLang="zh-CN" sz="2000" dirty="0"/>
          </a:p>
          <a:p>
            <a:pPr>
              <a:buSzPct val="45000"/>
              <a:buFont typeface="StarSymbol"/>
              <a:buChar char="●"/>
            </a:pPr>
            <a:r>
              <a:rPr lang="en-US" altLang="zh-CN" sz="2000" dirty="0">
                <a:hlinkClick r:id="rId2"/>
              </a:rPr>
              <a:t>Refer to the demo code</a:t>
            </a:r>
            <a:endParaRPr lang="en-US" altLang="zh-C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82571-5710-A736-6FC0-FB4655C8A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842" y="1001363"/>
            <a:ext cx="5930913" cy="161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6639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2559C-BAB5-CAE9-FDC0-EFB98304F8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altLang="zh-CN" dirty="0"/>
              <a:t>What is an “ID” and how can we manage ids in kernel?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6EB7F-B885-5296-3F7D-35B190E783A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46100" y="801666"/>
            <a:ext cx="11018520" cy="5047536"/>
          </a:xfrm>
        </p:spPr>
        <p:txBody>
          <a:bodyPr/>
          <a:lstStyle/>
          <a:p>
            <a:pPr lvl="2">
              <a:buSzPct val="45000"/>
              <a:buFont typeface="StarSymbol"/>
              <a:buChar char="●"/>
            </a:pPr>
            <a:endParaRPr lang="en-US" dirty="0"/>
          </a:p>
          <a:p>
            <a:pPr lvl="1">
              <a:buSzPct val="45000"/>
              <a:buFont typeface="StarSymbol"/>
              <a:buChar char="●"/>
            </a:pPr>
            <a:r>
              <a:rPr lang="en-US" sz="2800" dirty="0"/>
              <a:t>ID:  “A small number which identifies a thing”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sz="2800" dirty="0"/>
              <a:t>Why do they matter?</a:t>
            </a:r>
          </a:p>
          <a:p>
            <a:pPr lvl="2">
              <a:buSzPct val="45000"/>
              <a:buFont typeface="StarSymbol"/>
              <a:buChar char="●"/>
            </a:pPr>
            <a:r>
              <a:rPr lang="en-US" sz="2000" dirty="0"/>
              <a:t>They are used everywhere in </a:t>
            </a:r>
            <a:r>
              <a:rPr lang="en-US" sz="2000"/>
              <a:t>the kernel: </a:t>
            </a:r>
            <a:r>
              <a:rPr lang="en-US" sz="2000" dirty="0"/>
              <a:t>process ids, file descriptors, SCSI tags, </a:t>
            </a:r>
            <a:r>
              <a:rPr lang="en-US" sz="2000" dirty="0" err="1"/>
              <a:t>inode</a:t>
            </a:r>
            <a:r>
              <a:rPr lang="en-US" sz="2000" dirty="0"/>
              <a:t> numbers, packet identifiers in networking …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sz="2800" dirty="0"/>
              <a:t>How can Linux helper functions make this easier for everyone? By two mechanisms:</a:t>
            </a:r>
          </a:p>
          <a:p>
            <a:pPr lvl="2">
              <a:buSzPct val="45000"/>
              <a:buFont typeface="StarSymbol"/>
              <a:buChar char="●"/>
            </a:pPr>
            <a:r>
              <a:rPr lang="en-US" sz="2000" dirty="0"/>
              <a:t>“IDR” … map an id to a pointer</a:t>
            </a:r>
          </a:p>
          <a:p>
            <a:pPr lvl="2">
              <a:buSzPct val="45000"/>
              <a:buFont typeface="StarSymbol"/>
              <a:buChar char="●"/>
            </a:pPr>
            <a:r>
              <a:rPr lang="en-US" sz="2000" dirty="0"/>
              <a:t>“IDA” …. Allocate an id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sz="2800" dirty="0"/>
              <a:t>Invented by Matthew Wilcox who also created (“</a:t>
            </a:r>
            <a:r>
              <a:rPr lang="en-US" sz="2800" dirty="0" err="1"/>
              <a:t>xarrays</a:t>
            </a:r>
            <a:r>
              <a:rPr lang="en-US" sz="2800" dirty="0"/>
              <a:t>” to make it</a:t>
            </a:r>
          </a:p>
          <a:p>
            <a:pPr marL="228600" lvl="1" indent="0">
              <a:buSzPct val="45000"/>
              <a:buNone/>
            </a:pPr>
            <a:r>
              <a:rPr lang="en-US" sz="2800" dirty="0"/>
              <a:t> easier to handle arrays of pointers in Linux kernel)</a:t>
            </a:r>
          </a:p>
          <a:p>
            <a:pPr lvl="1">
              <a:buSzPct val="45000"/>
              <a:buFont typeface="StarSymbol"/>
              <a:buChar char="●"/>
            </a:pPr>
            <a:endParaRPr lang="en-US" dirty="0"/>
          </a:p>
        </p:txBody>
      </p:sp>
      <p:pic>
        <p:nvPicPr>
          <p:cNvPr id="1026" name="Picture 2" descr="Steam Community :: :: Confused penguin?">
            <a:extLst>
              <a:ext uri="{FF2B5EF4-FFF2-40B4-BE49-F238E27FC236}">
                <a16:creationId xmlns:a16="http://schemas.microsoft.com/office/drawing/2014/main" id="{F58F1337-6EE2-B183-BF27-0A60B0FF0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862" y="5010150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31134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2559C-BAB5-CAE9-FDC0-EFB98304F8A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ID management (</a:t>
            </a:r>
            <a:r>
              <a:rPr lang="en-US" altLang="zh-CN" sz="2400" dirty="0" err="1"/>
              <a:t>idr_alloc</a:t>
            </a:r>
            <a:r>
              <a:rPr lang="en-US" altLang="zh-CN" sz="2400" dirty="0"/>
              <a:t>(), </a:t>
            </a:r>
            <a:r>
              <a:rPr lang="en-US" altLang="zh-CN" sz="2400" dirty="0" err="1"/>
              <a:t>ida_alloc</a:t>
            </a:r>
            <a:r>
              <a:rPr lang="en-US" altLang="zh-CN" sz="2400" dirty="0"/>
              <a:t>()</a:t>
            </a:r>
            <a:r>
              <a:rPr lang="en-US" altLang="zh-CN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6EB7F-B885-5296-3F7D-35B190E783A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46100" y="1222131"/>
            <a:ext cx="11018520" cy="1526572"/>
          </a:xfrm>
        </p:spPr>
        <p:txBody>
          <a:bodyPr/>
          <a:lstStyle/>
          <a:p>
            <a:pPr lvl="1">
              <a:buSzPct val="45000"/>
              <a:buFont typeface="StarSymbol"/>
              <a:buChar char="●"/>
            </a:pPr>
            <a:r>
              <a:rPr lang="en-US" altLang="zh-CN" dirty="0"/>
              <a:t>An IDR can allocate small integers and map them to pointers. </a:t>
            </a:r>
          </a:p>
          <a:p>
            <a:pPr lvl="2">
              <a:buSzPct val="45000"/>
              <a:buFont typeface="StarSymbol"/>
              <a:buChar char="●"/>
            </a:pPr>
            <a:r>
              <a:rPr lang="en-US" altLang="zh-CN" dirty="0"/>
              <a:t>void </a:t>
            </a:r>
            <a:r>
              <a:rPr lang="en-US" altLang="zh-CN" dirty="0" err="1"/>
              <a:t>idr_init</a:t>
            </a:r>
            <a:r>
              <a:rPr lang="en-US" altLang="zh-CN" dirty="0"/>
              <a:t>(struct </a:t>
            </a:r>
            <a:r>
              <a:rPr lang="en-US" altLang="zh-CN" dirty="0" err="1"/>
              <a:t>idr</a:t>
            </a:r>
            <a:r>
              <a:rPr lang="en-US" altLang="zh-CN" dirty="0"/>
              <a:t> *</a:t>
            </a:r>
            <a:r>
              <a:rPr lang="en-US" altLang="zh-CN" dirty="0" err="1"/>
              <a:t>idr</a:t>
            </a:r>
            <a:r>
              <a:rPr lang="en-US" altLang="zh-CN" dirty="0"/>
              <a:t>)</a:t>
            </a:r>
          </a:p>
          <a:p>
            <a:pPr lvl="4">
              <a:buSzPct val="45000"/>
              <a:buFont typeface="StarSymbol"/>
              <a:buChar char="●"/>
            </a:pPr>
            <a:r>
              <a:rPr lang="en-US" altLang="zh-CN" dirty="0"/>
              <a:t>Use DEFINE_IDR() for a statically allocated IDR.</a:t>
            </a:r>
          </a:p>
          <a:p>
            <a:pPr lvl="2">
              <a:buSzPct val="45000"/>
              <a:buFont typeface="StarSymbol"/>
              <a:buChar char="●"/>
            </a:pPr>
            <a:endParaRPr lang="en-US" dirty="0"/>
          </a:p>
          <a:p>
            <a:pPr lvl="1">
              <a:buSzPct val="45000"/>
              <a:buFont typeface="StarSymbol"/>
              <a:buChar char="●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E3EEFB-A4F1-5095-BFB9-CC74DD9BF0D4}"/>
              </a:ext>
            </a:extLst>
          </p:cNvPr>
          <p:cNvSpPr txBox="1"/>
          <p:nvPr/>
        </p:nvSpPr>
        <p:spPr>
          <a:xfrm>
            <a:off x="344555" y="6065948"/>
            <a:ext cx="10367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SzPct val="45000"/>
              <a:buFont typeface="StarSymbol"/>
              <a:buChar char="●"/>
            </a:pPr>
            <a:r>
              <a:rPr lang="en-US" altLang="zh-CN" dirty="0"/>
              <a:t> See the full API list: </a:t>
            </a:r>
            <a:r>
              <a:rPr lang="en-US" altLang="zh-CN" dirty="0">
                <a:hlinkClick r:id="rId3"/>
              </a:rPr>
              <a:t>https://www.kernel.org/doc/html/latest/core-api/idr.html</a:t>
            </a:r>
            <a:endParaRPr lang="en-US" altLang="zh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448BA6-DEA0-E3C3-8499-9D3A0DFE1A18}"/>
              </a:ext>
            </a:extLst>
          </p:cNvPr>
          <p:cNvSpPr txBox="1"/>
          <p:nvPr/>
        </p:nvSpPr>
        <p:spPr>
          <a:xfrm>
            <a:off x="265042" y="4655839"/>
            <a:ext cx="902473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SzPct val="45000"/>
              <a:buFont typeface="StarSymbol"/>
              <a:buChar char="●"/>
            </a:pPr>
            <a:r>
              <a:rPr lang="en-US" altLang="zh-CN" sz="2000" dirty="0"/>
              <a:t> An IDA can allocate small integers.</a:t>
            </a:r>
          </a:p>
          <a:p>
            <a:pPr lvl="2">
              <a:buSzPct val="45000"/>
              <a:buFont typeface="StarSymbol"/>
              <a:buChar char="●"/>
            </a:pPr>
            <a:r>
              <a:rPr lang="sv-SE" altLang="zh-CN" sz="1600" dirty="0"/>
              <a:t> ida_init(struct ida *ida)</a:t>
            </a:r>
          </a:p>
          <a:p>
            <a:pPr lvl="2">
              <a:buSzPct val="45000"/>
              <a:buFont typeface="StarSymbol"/>
              <a:buChar char="●"/>
            </a:pPr>
            <a:r>
              <a:rPr lang="sv-SE" altLang="zh-CN" sz="1600" dirty="0"/>
              <a:t> int ida_alloc(struct ida *ida, gfp_t gfp)</a:t>
            </a:r>
          </a:p>
          <a:p>
            <a:pPr lvl="2">
              <a:buSzPct val="45000"/>
              <a:buFont typeface="StarSymbol"/>
              <a:buChar char="●"/>
            </a:pPr>
            <a:r>
              <a:rPr lang="en-US" altLang="zh-CN" sz="1600" dirty="0"/>
              <a:t> void </a:t>
            </a:r>
            <a:r>
              <a:rPr lang="en-US" altLang="zh-CN" sz="1600" dirty="0" err="1"/>
              <a:t>ida_free</a:t>
            </a:r>
            <a:r>
              <a:rPr lang="en-US" altLang="zh-CN" sz="1600" dirty="0"/>
              <a:t>(struct </a:t>
            </a:r>
            <a:r>
              <a:rPr lang="en-US" altLang="zh-CN" sz="1600" dirty="0" err="1"/>
              <a:t>ida</a:t>
            </a:r>
            <a:r>
              <a:rPr lang="en-US" altLang="zh-CN" sz="1600" dirty="0"/>
              <a:t> *, unsigned int id);</a:t>
            </a:r>
          </a:p>
          <a:p>
            <a:pPr lvl="2">
              <a:buSzPct val="45000"/>
              <a:buFont typeface="StarSymbol"/>
              <a:buChar char="●"/>
            </a:pPr>
            <a:r>
              <a:rPr lang="en-US" altLang="zh-CN" sz="1600" dirty="0"/>
              <a:t> void </a:t>
            </a:r>
            <a:r>
              <a:rPr lang="en-US" altLang="zh-CN" sz="1600" dirty="0" err="1"/>
              <a:t>ida_destroy</a:t>
            </a:r>
            <a:r>
              <a:rPr lang="en-US" altLang="zh-CN" sz="1600" dirty="0"/>
              <a:t>(struct </a:t>
            </a:r>
            <a:r>
              <a:rPr lang="en-US" altLang="zh-CN" sz="1600" dirty="0" err="1"/>
              <a:t>ida</a:t>
            </a:r>
            <a:r>
              <a:rPr lang="en-US" altLang="zh-CN" sz="1600" dirty="0"/>
              <a:t> *</a:t>
            </a:r>
            <a:r>
              <a:rPr lang="en-US" altLang="zh-CN" sz="1600" dirty="0" err="1"/>
              <a:t>ida</a:t>
            </a:r>
            <a:r>
              <a:rPr lang="en-US" altLang="zh-CN" sz="1600" dirty="0"/>
              <a:t>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4BA8E1-909B-4EB7-3ED9-30CEE311278D}"/>
              </a:ext>
            </a:extLst>
          </p:cNvPr>
          <p:cNvSpPr txBox="1"/>
          <p:nvPr/>
        </p:nvSpPr>
        <p:spPr>
          <a:xfrm>
            <a:off x="344555" y="2284513"/>
            <a:ext cx="959015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buSzPct val="45000"/>
              <a:buFont typeface="StarSymbol"/>
              <a:buChar char="●"/>
            </a:pPr>
            <a:r>
              <a:rPr lang="en-US" altLang="zh-CN" sz="1600" dirty="0"/>
              <a:t> int </a:t>
            </a:r>
            <a:r>
              <a:rPr lang="en-US" altLang="zh-CN" sz="1600" dirty="0" err="1"/>
              <a:t>idr_alloc</a:t>
            </a:r>
            <a:r>
              <a:rPr lang="en-US" altLang="zh-CN" sz="1600" dirty="0"/>
              <a:t>(struct </a:t>
            </a:r>
            <a:r>
              <a:rPr lang="en-US" altLang="zh-CN" sz="1600" dirty="0" err="1"/>
              <a:t>idr</a:t>
            </a:r>
            <a:r>
              <a:rPr lang="en-US" altLang="zh-CN" sz="1600" dirty="0"/>
              <a:t> *</a:t>
            </a:r>
            <a:r>
              <a:rPr lang="en-US" altLang="zh-CN" sz="1600" dirty="0" err="1"/>
              <a:t>idr</a:t>
            </a:r>
            <a:r>
              <a:rPr lang="en-US" altLang="zh-CN" sz="1600" dirty="0"/>
              <a:t>, void *</a:t>
            </a:r>
            <a:r>
              <a:rPr lang="en-US" altLang="zh-CN" sz="1600" dirty="0" err="1"/>
              <a:t>ptr</a:t>
            </a:r>
            <a:r>
              <a:rPr lang="en-US" altLang="zh-CN" sz="1600" dirty="0"/>
              <a:t>, int start, int end, </a:t>
            </a:r>
            <a:r>
              <a:rPr lang="en-US" altLang="zh-CN" sz="1600" dirty="0" err="1"/>
              <a:t>gfp_t</a:t>
            </a:r>
            <a:r>
              <a:rPr lang="en-US" altLang="zh-CN" sz="1600" dirty="0"/>
              <a:t> </a:t>
            </a:r>
            <a:r>
              <a:rPr lang="en-US" altLang="zh-CN" sz="1600" dirty="0" err="1"/>
              <a:t>gfp</a:t>
            </a:r>
            <a:r>
              <a:rPr lang="en-US" altLang="zh-CN" sz="1600" dirty="0"/>
              <a:t>);</a:t>
            </a:r>
          </a:p>
          <a:p>
            <a:pPr lvl="2">
              <a:buSzPct val="45000"/>
              <a:buFont typeface="StarSymbol"/>
              <a:buChar char="●"/>
            </a:pPr>
            <a:r>
              <a:rPr lang="en-US" altLang="zh-CN" sz="1600" dirty="0"/>
              <a:t> int idr_alloc_u32(struct </a:t>
            </a:r>
            <a:r>
              <a:rPr lang="en-US" altLang="zh-CN" sz="1600" dirty="0" err="1"/>
              <a:t>idr</a:t>
            </a:r>
            <a:r>
              <a:rPr lang="en-US" altLang="zh-CN" sz="1600" dirty="0"/>
              <a:t> *</a:t>
            </a:r>
            <a:r>
              <a:rPr lang="en-US" altLang="zh-CN" sz="1600" dirty="0" err="1"/>
              <a:t>idr</a:t>
            </a:r>
            <a:r>
              <a:rPr lang="en-US" altLang="zh-CN" sz="1600" dirty="0"/>
              <a:t>, void *</a:t>
            </a:r>
            <a:r>
              <a:rPr lang="en-US" altLang="zh-CN" sz="1600" dirty="0" err="1"/>
              <a:t>ptr</a:t>
            </a:r>
            <a:r>
              <a:rPr lang="en-US" altLang="zh-CN" sz="1600" dirty="0"/>
              <a:t>, u32 *</a:t>
            </a:r>
            <a:r>
              <a:rPr lang="en-US" altLang="zh-CN" sz="1600" dirty="0" err="1"/>
              <a:t>nextid</a:t>
            </a:r>
            <a:r>
              <a:rPr lang="en-US" altLang="zh-CN" sz="1600" dirty="0"/>
              <a:t>, unsigned long max, </a:t>
            </a:r>
            <a:r>
              <a:rPr lang="en-US" altLang="zh-CN" sz="1600" dirty="0" err="1"/>
              <a:t>gfp_t</a:t>
            </a:r>
            <a:r>
              <a:rPr lang="en-US" altLang="zh-CN" sz="1600" dirty="0"/>
              <a:t> </a:t>
            </a:r>
            <a:r>
              <a:rPr lang="en-US" altLang="zh-CN" sz="1600" dirty="0" err="1"/>
              <a:t>gfp</a:t>
            </a:r>
            <a:r>
              <a:rPr lang="en-US" altLang="zh-CN" sz="1600" dirty="0"/>
              <a:t>);</a:t>
            </a:r>
          </a:p>
          <a:p>
            <a:pPr lvl="2">
              <a:buSzPct val="45000"/>
              <a:buFont typeface="StarSymbol"/>
              <a:buChar char="●"/>
            </a:pPr>
            <a:endParaRPr lang="en-US" altLang="zh-CN" sz="1600" dirty="0"/>
          </a:p>
          <a:p>
            <a:pPr lvl="2">
              <a:buSzPct val="45000"/>
              <a:buFont typeface="StarSymbol"/>
              <a:buChar char="●"/>
            </a:pPr>
            <a:r>
              <a:rPr lang="en-US" altLang="zh-CN" sz="1600" dirty="0"/>
              <a:t> void *</a:t>
            </a:r>
            <a:r>
              <a:rPr lang="en-US" altLang="zh-CN" sz="1600" dirty="0" err="1"/>
              <a:t>idr_find</a:t>
            </a:r>
            <a:r>
              <a:rPr lang="en-US" altLang="zh-CN" sz="1600" dirty="0"/>
              <a:t>(const struct </a:t>
            </a:r>
            <a:r>
              <a:rPr lang="en-US" altLang="zh-CN" sz="1600" dirty="0" err="1"/>
              <a:t>idr</a:t>
            </a:r>
            <a:r>
              <a:rPr lang="en-US" altLang="zh-CN" sz="1600" dirty="0"/>
              <a:t> *</a:t>
            </a:r>
            <a:r>
              <a:rPr lang="en-US" altLang="zh-CN" sz="1600" dirty="0" err="1"/>
              <a:t>idr</a:t>
            </a:r>
            <a:r>
              <a:rPr lang="en-US" altLang="zh-CN" sz="1600" dirty="0"/>
              <a:t>, unsigned long id);</a:t>
            </a:r>
          </a:p>
          <a:p>
            <a:pPr lvl="2">
              <a:buSzPct val="45000"/>
              <a:buFont typeface="StarSymbol"/>
              <a:buChar char="●"/>
            </a:pPr>
            <a:r>
              <a:rPr lang="en-US" altLang="zh-CN" sz="1600" dirty="0"/>
              <a:t> void *</a:t>
            </a:r>
            <a:r>
              <a:rPr lang="en-US" altLang="zh-CN" sz="1600" dirty="0" err="1"/>
              <a:t>idr_replace</a:t>
            </a:r>
            <a:r>
              <a:rPr lang="en-US" altLang="zh-CN" sz="1600" dirty="0"/>
              <a:t>(struct </a:t>
            </a:r>
            <a:r>
              <a:rPr lang="en-US" altLang="zh-CN" sz="1600" dirty="0" err="1"/>
              <a:t>idr</a:t>
            </a:r>
            <a:r>
              <a:rPr lang="en-US" altLang="zh-CN" sz="1600" dirty="0"/>
              <a:t> *</a:t>
            </a:r>
            <a:r>
              <a:rPr lang="en-US" altLang="zh-CN" sz="1600" dirty="0" err="1"/>
              <a:t>idr</a:t>
            </a:r>
            <a:r>
              <a:rPr lang="en-US" altLang="zh-CN" sz="1600" dirty="0"/>
              <a:t>, void *</a:t>
            </a:r>
            <a:r>
              <a:rPr lang="en-US" altLang="zh-CN" sz="1600" dirty="0" err="1"/>
              <a:t>ptr</a:t>
            </a:r>
            <a:r>
              <a:rPr lang="en-US" altLang="zh-CN" sz="1600" dirty="0"/>
              <a:t>, unsigned long id);</a:t>
            </a:r>
          </a:p>
          <a:p>
            <a:pPr lvl="2">
              <a:buSzPct val="45000"/>
              <a:buFont typeface="StarSymbol"/>
              <a:buChar char="●"/>
            </a:pPr>
            <a:r>
              <a:rPr lang="en-US" altLang="zh-CN" sz="1600" dirty="0"/>
              <a:t> void *</a:t>
            </a:r>
            <a:r>
              <a:rPr lang="en-US" altLang="zh-CN" sz="1600" dirty="0" err="1"/>
              <a:t>idr_remove</a:t>
            </a:r>
            <a:r>
              <a:rPr lang="en-US" altLang="zh-CN" sz="1600" dirty="0"/>
              <a:t>(struct </a:t>
            </a:r>
            <a:r>
              <a:rPr lang="en-US" altLang="zh-CN" sz="1600" dirty="0" err="1"/>
              <a:t>idr</a:t>
            </a:r>
            <a:r>
              <a:rPr lang="en-US" altLang="zh-CN" sz="1600" dirty="0"/>
              <a:t> *</a:t>
            </a:r>
            <a:r>
              <a:rPr lang="en-US" altLang="zh-CN" sz="1600" dirty="0" err="1"/>
              <a:t>idr</a:t>
            </a:r>
            <a:r>
              <a:rPr lang="en-US" altLang="zh-CN" sz="1600" dirty="0"/>
              <a:t>, unsigned long id);</a:t>
            </a:r>
          </a:p>
          <a:p>
            <a:pPr lvl="2">
              <a:buSzPct val="45000"/>
              <a:buFont typeface="StarSymbol"/>
              <a:buChar char="●"/>
            </a:pPr>
            <a:r>
              <a:rPr lang="en-US" altLang="zh-CN" sz="1600" dirty="0"/>
              <a:t> </a:t>
            </a:r>
            <a:r>
              <a:rPr lang="en-US" altLang="zh-CN" sz="1600" dirty="0" err="1"/>
              <a:t>idr_for_each_entry</a:t>
            </a:r>
            <a:r>
              <a:rPr lang="en-US" altLang="zh-CN" sz="1600" dirty="0"/>
              <a:t>(</a:t>
            </a:r>
            <a:r>
              <a:rPr lang="en-US" altLang="zh-CN" sz="1600" dirty="0" err="1"/>
              <a:t>idr</a:t>
            </a:r>
            <a:r>
              <a:rPr lang="en-US" altLang="zh-CN" sz="1600" dirty="0"/>
              <a:t>, entry, id)</a:t>
            </a:r>
            <a:br>
              <a:rPr lang="en-US" altLang="zh-CN" sz="1600" dirty="0"/>
            </a:br>
            <a:endParaRPr lang="en-US" altLang="zh-CN" sz="1600" dirty="0"/>
          </a:p>
          <a:p>
            <a:pPr lvl="2">
              <a:buSzPct val="45000"/>
              <a:buFont typeface="StarSymbol"/>
              <a:buChar char="●"/>
            </a:pPr>
            <a:r>
              <a:rPr lang="en-US" altLang="zh-CN" sz="1600" dirty="0"/>
              <a:t> void </a:t>
            </a:r>
            <a:r>
              <a:rPr lang="en-US" altLang="zh-CN" sz="1600" dirty="0" err="1"/>
              <a:t>idr_destroy</a:t>
            </a:r>
            <a:r>
              <a:rPr lang="en-US" altLang="zh-CN" sz="1600" dirty="0"/>
              <a:t>(struct </a:t>
            </a:r>
            <a:r>
              <a:rPr lang="en-US" altLang="zh-CN" sz="1600" dirty="0" err="1"/>
              <a:t>idr</a:t>
            </a:r>
            <a:r>
              <a:rPr lang="en-US" altLang="zh-CN" sz="1600" dirty="0"/>
              <a:t> *</a:t>
            </a:r>
            <a:r>
              <a:rPr lang="en-US" altLang="zh-CN" sz="1600" dirty="0" err="1"/>
              <a:t>idr</a:t>
            </a:r>
            <a:r>
              <a:rPr lang="en-US" altLang="zh-CN" sz="1600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7927540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2559C-BAB5-CAE9-FDC0-EFB98304F8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3" y="457200"/>
            <a:ext cx="10464050" cy="369332"/>
          </a:xfrm>
        </p:spPr>
        <p:txBody>
          <a:bodyPr/>
          <a:lstStyle/>
          <a:p>
            <a:r>
              <a:rPr lang="en-US" sz="2400" dirty="0"/>
              <a:t>Lab 2: Write a module to exercise the IDR APIs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6EB7F-B885-5296-3F7D-35B190E783A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54935" y="2790303"/>
            <a:ext cx="11018520" cy="1415772"/>
          </a:xfrm>
        </p:spPr>
        <p:txBody>
          <a:bodyPr/>
          <a:lstStyle/>
          <a:p>
            <a:pPr marL="228600" lvl="1" indent="0">
              <a:buSzPct val="45000"/>
              <a:buNone/>
            </a:pPr>
            <a:endParaRPr lang="en-US" altLang="zh-CN" dirty="0"/>
          </a:p>
          <a:p>
            <a:pPr marL="228600" lvl="1" indent="0">
              <a:buSzPct val="45000"/>
              <a:buNone/>
            </a:pPr>
            <a:endParaRPr lang="en-US" altLang="zh-CN" dirty="0"/>
          </a:p>
          <a:p>
            <a:pPr marL="228600" lvl="1" indent="0">
              <a:buSzPct val="45000"/>
              <a:buNone/>
            </a:pPr>
            <a:endParaRPr lang="en-US" altLang="zh-CN" dirty="0"/>
          </a:p>
          <a:p>
            <a:pPr marL="228600" lvl="1" indent="0">
              <a:buSzPct val="45000"/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188D72-AF32-7EE4-8EA1-3E2AB726BC21}"/>
              </a:ext>
            </a:extLst>
          </p:cNvPr>
          <p:cNvSpPr txBox="1"/>
          <p:nvPr/>
        </p:nvSpPr>
        <p:spPr>
          <a:xfrm>
            <a:off x="752167" y="1612490"/>
            <a:ext cx="302858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Refer to the demo code</a:t>
            </a:r>
            <a:endParaRPr lang="zh-CN" alt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7727753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632C4B-54AA-9498-4B9F-9A32FB57F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537210"/>
            <a:ext cx="9144000" cy="997196"/>
          </a:xfrm>
        </p:spPr>
        <p:txBody>
          <a:bodyPr/>
          <a:lstStyle/>
          <a:p>
            <a:r>
              <a:rPr lang="en-US" dirty="0"/>
              <a:t>Time for Q &amp; A:</a:t>
            </a:r>
            <a:br>
              <a:rPr lang="en-US" dirty="0"/>
            </a:br>
            <a:r>
              <a:rPr lang="en-US" dirty="0"/>
              <a:t>Any questions about content so far?</a:t>
            </a:r>
          </a:p>
        </p:txBody>
      </p:sp>
    </p:spTree>
    <p:extLst>
      <p:ext uri="{BB962C8B-B14F-4D97-AF65-F5344CB8AC3E}">
        <p14:creationId xmlns:p14="http://schemas.microsoft.com/office/powerpoint/2010/main" val="184024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2559C-BAB5-CAE9-FDC0-EFB98304F8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6740" y="324444"/>
            <a:ext cx="11018520" cy="553998"/>
          </a:xfrm>
        </p:spPr>
        <p:txBody>
          <a:bodyPr/>
          <a:lstStyle/>
          <a:p>
            <a:r>
              <a:rPr lang="en-US" dirty="0"/>
              <a:t>Kernel Notion of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6EB7F-B885-5296-3F7D-35B190E783A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46100" y="906905"/>
            <a:ext cx="11018520" cy="6549485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dirty="0"/>
              <a:t>A large number of kernel functions are time-driven.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Absolute time: system uptime, time of day (date and time)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Relative time: schedule an event in future.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altLang="zh-CN" dirty="0"/>
              <a:t>System timer: a programmable piece of hardware that generates interrupts at a future point in time.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altLang="zh-CN" dirty="0"/>
              <a:t>Timer interrupt handler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altLang="zh-CN" dirty="0"/>
              <a:t>Update the system uptime, the time of day, etc.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altLang="zh-CN" dirty="0"/>
              <a:t>Scheduling, balance the run queues.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altLang="zh-CN" dirty="0"/>
              <a:t>Run any dynamic timers that have expired.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altLang="zh-CN" dirty="0"/>
              <a:t>And more…</a:t>
            </a:r>
          </a:p>
          <a:p>
            <a:pPr>
              <a:buSzPct val="45000"/>
              <a:buFont typeface="StarSymbol"/>
              <a:buChar char="●"/>
            </a:pPr>
            <a:r>
              <a:rPr lang="en-US" altLang="zh-CN" dirty="0"/>
              <a:t>Real-Time Clock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altLang="zh-CN" dirty="0"/>
              <a:t>A nonvolatile device storing the time of day.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altLang="zh-CN" dirty="0"/>
              <a:t>The kernel reads from RTC during boot and then no longer uses it for time keeping.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  <a:p>
            <a:pPr lvl="1">
              <a:buSzPct val="45000"/>
              <a:buFont typeface="StarSymbol"/>
              <a:buChar char="●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5505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2559C-BAB5-CAE9-FDC0-EFB98304F8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6740" y="324444"/>
            <a:ext cx="11018520" cy="553998"/>
          </a:xfrm>
        </p:spPr>
        <p:txBody>
          <a:bodyPr/>
          <a:lstStyle/>
          <a:p>
            <a:r>
              <a:rPr lang="en-US" dirty="0"/>
              <a:t>Kernel Notion of time (continued)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6EB7F-B885-5296-3F7D-35B190E783A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46100" y="906905"/>
            <a:ext cx="11018520" cy="7509748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dirty="0"/>
              <a:t>clock_event_device: [x86] PIT, local APIC timer, Hyper-V </a:t>
            </a:r>
            <a:r>
              <a:rPr lang="en-US" dirty="0" err="1"/>
              <a:t>clockevent</a:t>
            </a:r>
            <a:r>
              <a:rPr lang="en-US" dirty="0"/>
              <a:t>, etc.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 err="1"/>
              <a:t>clocksource</a:t>
            </a:r>
            <a:r>
              <a:rPr lang="en-US" dirty="0"/>
              <a:t>: [x86] TSC, HPET, </a:t>
            </a:r>
            <a:r>
              <a:rPr lang="en-US" dirty="0" err="1"/>
              <a:t>hyperv_clocksource</a:t>
            </a:r>
            <a:r>
              <a:rPr lang="en-US" dirty="0"/>
              <a:t>, etc.</a:t>
            </a:r>
          </a:p>
          <a:p>
            <a:pPr>
              <a:buSzPct val="45000"/>
              <a:buFont typeface="StarSymbol"/>
              <a:buChar char="●"/>
            </a:pPr>
            <a:r>
              <a:rPr lang="en-US" altLang="zh-CN" dirty="0"/>
              <a:t>Long ago, the system timer was programmed to generate interrupts at a fixed frequency, which is called tick rate.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CONFIG_HZ: a static preprocessor const. 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1 tick = 1 second / CONFIG_HZ. The global “jiffies” variable increased by CONFIG_HZ per second.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Higher tick rate (more accurate timed events and resource usage)?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lower tick rate (less timer interrupts and lower overhead)?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Servers: 100 Hz, Desktop systems: 1000 Hz, Trade-off: 250 Hz (typical).</a:t>
            </a:r>
          </a:p>
          <a:p>
            <a:pPr>
              <a:buSzPct val="45000"/>
              <a:buFont typeface="StarSymbol"/>
              <a:buChar char="●"/>
            </a:pPr>
            <a:r>
              <a:rPr lang="en-US" altLang="zh-CN" dirty="0"/>
              <a:t>Nowadays, we use a dynamic tick or </a:t>
            </a:r>
            <a:r>
              <a:rPr lang="en-US" altLang="zh-CN" dirty="0" err="1"/>
              <a:t>tickless</a:t>
            </a:r>
            <a:r>
              <a:rPr lang="en-US" altLang="zh-CN" dirty="0"/>
              <a:t> kernel.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altLang="zh-CN" dirty="0"/>
              <a:t>CONFIG_HZ_PERIODIC is not set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altLang="zh-CN" b="1" dirty="0"/>
              <a:t>CONFIG_NO_HZ_IDLE=y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altLang="zh-CN" dirty="0"/>
              <a:t>CONFIG_NO_HZ_FULL is not set</a:t>
            </a:r>
          </a:p>
          <a:p>
            <a:pPr lvl="1">
              <a:buSzPct val="45000"/>
              <a:buFont typeface="StarSymbol"/>
              <a:buChar char="●"/>
            </a:pPr>
            <a:endParaRPr lang="en-US" altLang="zh-CN" dirty="0"/>
          </a:p>
          <a:p>
            <a:pPr lvl="1">
              <a:buSzPct val="45000"/>
              <a:buFont typeface="StarSymbol"/>
              <a:buChar char="●"/>
            </a:pPr>
            <a:endParaRPr lang="en-US" altLang="zh-CN" dirty="0"/>
          </a:p>
          <a:p>
            <a:pPr lvl="1">
              <a:buSzPct val="45000"/>
              <a:buFont typeface="StarSymbol"/>
              <a:buChar char="●"/>
            </a:pPr>
            <a:endParaRPr lang="en-US" altLang="zh-CN" dirty="0"/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  <a:p>
            <a:pPr lvl="1">
              <a:buSzPct val="45000"/>
              <a:buFont typeface="StarSymbol"/>
              <a:buChar char="●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05304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2559C-BAB5-CAE9-FDC0-EFB98304F8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2" y="457200"/>
            <a:ext cx="11151453" cy="369332"/>
          </a:xfrm>
        </p:spPr>
        <p:txBody>
          <a:bodyPr/>
          <a:lstStyle/>
          <a:p>
            <a:r>
              <a:rPr lang="en-US" sz="2000" dirty="0"/>
              <a:t>Lab 3: </a:t>
            </a:r>
            <a:r>
              <a:rPr lang="en-US" sz="2400" dirty="0"/>
              <a:t>check the time interrupt rate when the system is idle and busy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074589-A3D3-B6DD-8AE3-4B4689F51231}"/>
              </a:ext>
            </a:extLst>
          </p:cNvPr>
          <p:cNvSpPr txBox="1"/>
          <p:nvPr/>
        </p:nvSpPr>
        <p:spPr>
          <a:xfrm>
            <a:off x="447777" y="995991"/>
            <a:ext cx="1123294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cat /proc/interrupts | grep HVS:; sleep 10; cat /proc/interrupts | grep HVS:</a:t>
            </a:r>
          </a:p>
          <a:p>
            <a:r>
              <a:rPr lang="en-US" altLang="zh-CN" dirty="0"/>
              <a:t>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sudo yum install </a:t>
            </a:r>
            <a:r>
              <a:rPr lang="en-US" altLang="zh-CN" dirty="0" err="1"/>
              <a:t>dstat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dstat</a:t>
            </a:r>
            <a:r>
              <a:rPr lang="en-US" altLang="zh-CN" dirty="0"/>
              <a:t> -t --int –IHVS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When a Linux VM is idle, there should be 7 ~20 timer interrupts per vCPU</a:t>
            </a:r>
            <a:r>
              <a:rPr lang="en-US" altLang="zh-CN"/>
              <a:t> per second</a:t>
            </a:r>
            <a:r>
              <a:rPr lang="en-US" altLang="zh-CN" dirty="0"/>
              <a:t>.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When the VM is busy, there should be about 250 timer interrupts per vCPU</a:t>
            </a:r>
            <a:r>
              <a:rPr lang="en-US" altLang="zh-CN"/>
              <a:t> per second</a:t>
            </a:r>
            <a:r>
              <a:rPr lang="en-US" altLang="zh-CN" dirty="0"/>
              <a:t> (CONFIG_HZ=250)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Run some cpu-intensive work by </a:t>
            </a:r>
            <a:r>
              <a:rPr lang="en-US" altLang="zh-CN" i="1" dirty="0">
                <a:highlight>
                  <a:srgbClr val="C0C0C0"/>
                </a:highlight>
              </a:rPr>
              <a:t>for </a:t>
            </a:r>
            <a:r>
              <a:rPr lang="en-US" altLang="zh-CN" i="1" dirty="0" err="1">
                <a:highlight>
                  <a:srgbClr val="C0C0C0"/>
                </a:highlight>
              </a:rPr>
              <a:t>i</a:t>
            </a:r>
            <a:r>
              <a:rPr lang="en-US" altLang="zh-CN" i="1" dirty="0">
                <a:highlight>
                  <a:srgbClr val="C0C0C0"/>
                </a:highlight>
              </a:rPr>
              <a:t> in `seq 1 8`; do yes &gt; /dev/null &amp; done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Run </a:t>
            </a:r>
            <a:r>
              <a:rPr lang="en-US" altLang="zh-CN" i="1" dirty="0" err="1">
                <a:highlight>
                  <a:srgbClr val="C0C0C0"/>
                </a:highlight>
              </a:rPr>
              <a:t>pidof</a:t>
            </a:r>
            <a:r>
              <a:rPr lang="en-US" altLang="zh-CN" i="1" dirty="0">
                <a:highlight>
                  <a:srgbClr val="C0C0C0"/>
                </a:highlight>
              </a:rPr>
              <a:t> yes | </a:t>
            </a:r>
            <a:r>
              <a:rPr lang="en-US" altLang="zh-CN" i="1" dirty="0" err="1">
                <a:highlight>
                  <a:srgbClr val="C0C0C0"/>
                </a:highlight>
              </a:rPr>
              <a:t>xargs</a:t>
            </a:r>
            <a:r>
              <a:rPr lang="en-US" altLang="zh-CN" i="1" dirty="0">
                <a:highlight>
                  <a:srgbClr val="C0C0C0"/>
                </a:highlight>
              </a:rPr>
              <a:t> kill</a:t>
            </a:r>
            <a:r>
              <a:rPr lang="en-US" altLang="zh-CN" dirty="0"/>
              <a:t> to terminate the processes.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6353034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2559C-BAB5-CAE9-FDC0-EFB98304F8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3" y="461433"/>
            <a:ext cx="11018520" cy="553998"/>
          </a:xfrm>
        </p:spPr>
        <p:txBody>
          <a:bodyPr/>
          <a:lstStyle/>
          <a:p>
            <a:r>
              <a:rPr lang="en-US" dirty="0"/>
              <a:t>The global variable “Jiffies”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6EB7F-B885-5296-3F7D-35B190E783A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490897" y="1116464"/>
            <a:ext cx="11018520" cy="515218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dirty="0"/>
              <a:t>Starts from 0 and increases by CONFIG_HZ per second.</a:t>
            </a:r>
          </a:p>
          <a:p>
            <a:pPr lvl="2">
              <a:buSzPct val="45000"/>
              <a:buFont typeface="StarSymbol"/>
              <a:buChar char="●"/>
            </a:pPr>
            <a:endParaRPr lang="en-US" dirty="0"/>
          </a:p>
          <a:p>
            <a:pPr>
              <a:buSzPct val="45000"/>
              <a:buFont typeface="StarSymbol"/>
              <a:buChar char="●"/>
            </a:pPr>
            <a:r>
              <a:rPr lang="en-US" altLang="zh-CN" dirty="0"/>
              <a:t>jiffies vs. jiffies_64 (see </a:t>
            </a:r>
            <a:r>
              <a:rPr lang="en-US" dirty="0"/>
              <a:t>include/linux/</a:t>
            </a:r>
            <a:r>
              <a:rPr lang="en-US" dirty="0" err="1"/>
              <a:t>jiffies.h</a:t>
            </a:r>
            <a:r>
              <a:rPr lang="en-US" dirty="0"/>
              <a:t>)</a:t>
            </a:r>
          </a:p>
          <a:p>
            <a:pPr lvl="2">
              <a:buSzPct val="45000"/>
              <a:buFont typeface="StarSymbol"/>
              <a:buChar char="●"/>
            </a:pPr>
            <a:r>
              <a:rPr lang="en-US" dirty="0"/>
              <a:t>extern u64 jiffies_64;</a:t>
            </a:r>
          </a:p>
          <a:p>
            <a:pPr lvl="2">
              <a:buSzPct val="45000"/>
              <a:buFont typeface="StarSymbol"/>
              <a:buChar char="●"/>
            </a:pPr>
            <a:r>
              <a:rPr lang="en-US" dirty="0"/>
              <a:t>extern unsigned long jiffies;</a:t>
            </a:r>
          </a:p>
          <a:p>
            <a:pPr lvl="2">
              <a:buSzPct val="45000"/>
              <a:buFont typeface="StarSymbol"/>
              <a:buChar char="●"/>
            </a:pPr>
            <a:r>
              <a:rPr lang="en-US" altLang="zh-CN" dirty="0"/>
              <a:t>On x86-64: they’re the same. </a:t>
            </a:r>
          </a:p>
          <a:p>
            <a:pPr lvl="2">
              <a:buSzPct val="45000"/>
              <a:buFont typeface="StarSymbol"/>
              <a:buChar char="●"/>
            </a:pPr>
            <a:r>
              <a:rPr lang="en-US" altLang="zh-CN" dirty="0"/>
              <a:t>On x86-32: jiffies is the lower 32 bits of jiffies_64 (don’t read jiffies_64 directly -- use get_jiffies_64() instead).</a:t>
            </a:r>
          </a:p>
          <a:p>
            <a:pPr lvl="2">
              <a:buSzPct val="45000"/>
              <a:buFont typeface="StarSymbol"/>
              <a:buChar char="●"/>
            </a:pPr>
            <a:r>
              <a:rPr lang="en-US" altLang="zh-CN" dirty="0"/>
              <a:t>System uptime = (get_jiffies_64() - INITIAL_JIFFIES) / CONFIG_HZ</a:t>
            </a:r>
            <a:r>
              <a:rPr lang="en-US" dirty="0"/>
              <a:t>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Convert jiffies to/from seconds and microseconds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sz="1400" dirty="0"/>
              <a:t>unsigned long </a:t>
            </a:r>
            <a:r>
              <a:rPr lang="en-US" sz="1400" dirty="0" err="1"/>
              <a:t>next_tick</a:t>
            </a:r>
            <a:r>
              <a:rPr lang="en-US" sz="1400" dirty="0"/>
              <a:t> = jiffies + 1;  	/* one tick from now */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sz="1400" dirty="0"/>
              <a:t>unsigned long  later = jiffies +  HZ / 2;	/ * 0.5 second later */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sz="1400" dirty="0"/>
              <a:t>unsigned int </a:t>
            </a:r>
            <a:r>
              <a:rPr lang="en-US" sz="1400" dirty="0" err="1"/>
              <a:t>jiffies_to_msecs</a:t>
            </a:r>
            <a:r>
              <a:rPr lang="en-US" sz="1400" dirty="0"/>
              <a:t>(const unsigned long j);</a:t>
            </a:r>
            <a:br>
              <a:rPr lang="en-US" sz="1400" dirty="0"/>
            </a:br>
            <a:r>
              <a:rPr lang="en-US" sz="1400" dirty="0"/>
              <a:t>unsigned int </a:t>
            </a:r>
            <a:r>
              <a:rPr lang="en-US" sz="1400" dirty="0" err="1"/>
              <a:t>jiffies_to_usecs</a:t>
            </a:r>
            <a:r>
              <a:rPr lang="en-US" sz="1400" dirty="0"/>
              <a:t>(const unsigned long j);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sz="1400" dirty="0"/>
              <a:t>unsigned long </a:t>
            </a:r>
            <a:r>
              <a:rPr lang="en-US" sz="1400" dirty="0" err="1"/>
              <a:t>msecs_to_jiffies</a:t>
            </a:r>
            <a:r>
              <a:rPr lang="en-US" sz="1400" dirty="0"/>
              <a:t>(const unsigned int m);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sz="1400" dirty="0"/>
              <a:t>unsigned long </a:t>
            </a:r>
            <a:r>
              <a:rPr lang="en-US" sz="1400" dirty="0" err="1"/>
              <a:t>usecs_to_jiffies</a:t>
            </a:r>
            <a:r>
              <a:rPr lang="en-US" sz="1400" dirty="0"/>
              <a:t>(const unsigned int);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sz="1400" dirty="0"/>
              <a:t>The conversion may be inaccurate, e.g. </a:t>
            </a:r>
            <a:r>
              <a:rPr lang="en-US" altLang="zh-CN" sz="1400" dirty="0" err="1"/>
              <a:t>usecs_to_jiffies</a:t>
            </a:r>
            <a:r>
              <a:rPr lang="en-US" altLang="zh-CN" sz="1400" dirty="0"/>
              <a:t>(1) = 1 tick.</a:t>
            </a:r>
            <a:endParaRPr lang="en-US" sz="1400" dirty="0"/>
          </a:p>
          <a:p>
            <a:pPr marL="457200" lvl="2" indent="0">
              <a:buSzPct val="45000"/>
              <a:buNone/>
            </a:pPr>
            <a:r>
              <a:rPr lang="en-US" sz="800" dirty="0"/>
              <a:t>	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114EA7-93D4-1EF7-83B3-B73B58698D2C}"/>
              </a:ext>
            </a:extLst>
          </p:cNvPr>
          <p:cNvSpPr txBox="1"/>
          <p:nvPr/>
        </p:nvSpPr>
        <p:spPr>
          <a:xfrm>
            <a:off x="909483" y="1543353"/>
            <a:ext cx="7133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Actually, it starts from “INITIAL_JIFFIES” (i.e., -5 minutes)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5267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CD3D6-25E2-2C2C-03F4-C2609D52B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Instructors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3EA32-2309-B5A2-B194-3FD055A5EA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499146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it-IT" i="1" dirty="0" err="1">
                <a:latin typeface="Segoe UI Semilight"/>
                <a:cs typeface="Segoe UI Semilight"/>
              </a:rPr>
              <a:t>Dexuan</a:t>
            </a:r>
            <a:r>
              <a:rPr lang="it-IT" i="1" dirty="0">
                <a:latin typeface="Segoe UI Semilight"/>
                <a:cs typeface="Segoe UI Semilight"/>
              </a:rPr>
              <a:t> Cui</a:t>
            </a:r>
            <a:endParaRPr lang="en-US" dirty="0">
              <a:latin typeface="Segoe UI Semilight"/>
              <a:cs typeface="Segoe UI Semilight"/>
            </a:endParaRPr>
          </a:p>
          <a:p>
            <a:r>
              <a:rPr lang="it-IT" i="1" dirty="0">
                <a:latin typeface="Segoe UI Semilight"/>
                <a:cs typeface="Segoe UI Semilight"/>
              </a:rPr>
              <a:t>Steven French</a:t>
            </a:r>
            <a:endParaRPr lang="en-US" dirty="0">
              <a:latin typeface="Segoe UI Semilight"/>
              <a:cs typeface="Segoe UI Semilight"/>
            </a:endParaRPr>
          </a:p>
          <a:p>
            <a:endParaRPr lang="en-US" i="1" dirty="0">
              <a:solidFill>
                <a:srgbClr val="000000"/>
              </a:solidFill>
              <a:latin typeface="Segoe UI Semilight"/>
              <a:cs typeface="Segoe UI Semilight"/>
            </a:endParaRPr>
          </a:p>
          <a:p>
            <a:endParaRPr lang="en-US" i="1" dirty="0">
              <a:latin typeface="Segoe UI Semilight"/>
              <a:cs typeface="Segoe UI Semilight"/>
            </a:endParaRPr>
          </a:p>
          <a:p>
            <a:endParaRPr lang="en-US" i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749822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2559C-BAB5-CAE9-FDC0-EFB98304F8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6050" y="347023"/>
            <a:ext cx="11018520" cy="553998"/>
          </a:xfrm>
        </p:spPr>
        <p:txBody>
          <a:bodyPr/>
          <a:lstStyle/>
          <a:p>
            <a:r>
              <a:rPr lang="en-US" dirty="0"/>
              <a:t>DCE Time (Windows time) is different than Linux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6EB7F-B885-5296-3F7D-35B190E783A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490897" y="1116464"/>
            <a:ext cx="11018520" cy="123111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endParaRPr lang="en-US" sz="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6E299D-FCE5-18E3-32B5-7FDF726E2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636" y="1239575"/>
            <a:ext cx="6839301" cy="526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460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2559C-BAB5-CAE9-FDC0-EFB98304F8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3" y="461433"/>
            <a:ext cx="11018520" cy="553998"/>
          </a:xfrm>
        </p:spPr>
        <p:txBody>
          <a:bodyPr/>
          <a:lstStyle/>
          <a:p>
            <a:r>
              <a:rPr lang="en-US" dirty="0"/>
              <a:t>The global variable “Jiffies”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6EB7F-B885-5296-3F7D-35B190E783A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490897" y="1116464"/>
            <a:ext cx="11018520" cy="3231654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dirty="0"/>
              <a:t>Driver code typically uses jiffies, and sometimes </a:t>
            </a:r>
            <a:r>
              <a:rPr lang="en-US" altLang="zh-CN" dirty="0"/>
              <a:t>get_jiffies_64().</a:t>
            </a:r>
            <a:endParaRPr lang="en-US" dirty="0"/>
          </a:p>
          <a:p>
            <a:pPr lvl="1">
              <a:buSzPct val="45000"/>
              <a:buFont typeface="StarSymbol"/>
              <a:buChar char="●"/>
            </a:pPr>
            <a:r>
              <a:rPr lang="en-US" sz="1600" dirty="0"/>
              <a:t>x86-32: jiffies may overflow after (2^32 -1)/CONFIG_HZ seconds, i.e. 49.7 days if CONFIG_HZ=1000.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sz="1600" dirty="0"/>
              <a:t>Do not use this:</a:t>
            </a:r>
          </a:p>
          <a:p>
            <a:pPr marL="457200" lvl="2" indent="0">
              <a:buSzPct val="45000"/>
              <a:buNone/>
            </a:pPr>
            <a:r>
              <a:rPr lang="en-US" altLang="zh-CN" sz="1400" b="0" i="0" u="none" strike="noStrike" baseline="0" dirty="0">
                <a:latin typeface="Courier"/>
              </a:rPr>
              <a:t>	unsigned long timeout = jiffies + HZ/2; /* timeout in 0.5s */</a:t>
            </a:r>
          </a:p>
          <a:p>
            <a:pPr marL="457200" lvl="2" indent="0">
              <a:buSzPct val="45000"/>
              <a:buNone/>
            </a:pPr>
            <a:r>
              <a:rPr lang="en-US" sz="1400" dirty="0">
                <a:latin typeface="Courier"/>
              </a:rPr>
              <a:t>	/* do dome work */</a:t>
            </a:r>
          </a:p>
          <a:p>
            <a:pPr marL="457200" lvl="2" indent="0">
              <a:buSzPct val="45000"/>
              <a:buNone/>
            </a:pPr>
            <a:r>
              <a:rPr lang="en-US" sz="1400" dirty="0">
                <a:latin typeface="Courier"/>
              </a:rPr>
              <a:t>	if (jiffies &lt; timeout) { /* no timeout */}  else { /* timeout */ }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sz="1600" dirty="0"/>
              <a:t>Use the macros to compare tick counts:</a:t>
            </a:r>
          </a:p>
          <a:p>
            <a:pPr marL="457200" lvl="2" indent="0">
              <a:buSzPct val="45000"/>
              <a:buNone/>
            </a:pPr>
            <a:r>
              <a:rPr lang="en-US" sz="1200" dirty="0">
                <a:latin typeface="Courier"/>
              </a:rPr>
              <a:t>	</a:t>
            </a:r>
            <a:r>
              <a:rPr lang="en-US" sz="1400" dirty="0">
                <a:latin typeface="Courier"/>
              </a:rPr>
              <a:t>#define </a:t>
            </a:r>
            <a:r>
              <a:rPr lang="en-US" sz="1400" dirty="0" err="1">
                <a:latin typeface="Courier"/>
              </a:rPr>
              <a:t>time_after</a:t>
            </a:r>
            <a:r>
              <a:rPr lang="en-US" sz="1400" dirty="0">
                <a:latin typeface="Courier"/>
              </a:rPr>
              <a:t>(</a:t>
            </a:r>
            <a:r>
              <a:rPr lang="en-US" sz="1400" dirty="0" err="1">
                <a:latin typeface="Courier"/>
              </a:rPr>
              <a:t>a,b</a:t>
            </a:r>
            <a:r>
              <a:rPr lang="en-US" sz="1400" dirty="0">
                <a:latin typeface="Courier"/>
              </a:rPr>
              <a:t>) 		((long)((b) - (a)) &lt; 0))</a:t>
            </a:r>
            <a:br>
              <a:rPr lang="en-US" sz="1400" dirty="0">
                <a:latin typeface="Courier"/>
              </a:rPr>
            </a:br>
            <a:r>
              <a:rPr lang="en-US" sz="1400" dirty="0">
                <a:latin typeface="Courier"/>
              </a:rPr>
              <a:t>	#define </a:t>
            </a:r>
            <a:r>
              <a:rPr lang="en-US" sz="1400" dirty="0" err="1">
                <a:latin typeface="Courier"/>
              </a:rPr>
              <a:t>time_before</a:t>
            </a:r>
            <a:r>
              <a:rPr lang="en-US" sz="1400" dirty="0">
                <a:latin typeface="Courier"/>
              </a:rPr>
              <a:t>(</a:t>
            </a:r>
            <a:r>
              <a:rPr lang="en-US" sz="1400" dirty="0" err="1">
                <a:latin typeface="Courier"/>
              </a:rPr>
              <a:t>a,b</a:t>
            </a:r>
            <a:r>
              <a:rPr lang="en-US" sz="1400" dirty="0">
                <a:latin typeface="Courier"/>
              </a:rPr>
              <a:t>)		</a:t>
            </a:r>
            <a:r>
              <a:rPr lang="en-US" sz="1400" dirty="0" err="1">
                <a:latin typeface="Courier"/>
              </a:rPr>
              <a:t>time_after</a:t>
            </a:r>
            <a:r>
              <a:rPr lang="en-US" sz="1400" dirty="0">
                <a:latin typeface="Courier"/>
              </a:rPr>
              <a:t>(</a:t>
            </a:r>
            <a:r>
              <a:rPr lang="en-US" sz="1400" dirty="0" err="1">
                <a:latin typeface="Courier"/>
              </a:rPr>
              <a:t>b,a</a:t>
            </a:r>
            <a:r>
              <a:rPr lang="en-US" sz="1400" dirty="0">
                <a:latin typeface="Courier"/>
              </a:rPr>
              <a:t>)</a:t>
            </a:r>
          </a:p>
          <a:p>
            <a:pPr marL="457200" lvl="2" indent="0">
              <a:buSzPct val="45000"/>
              <a:buNone/>
            </a:pPr>
            <a:r>
              <a:rPr lang="en-US" sz="1400" dirty="0">
                <a:latin typeface="Courier"/>
              </a:rPr>
              <a:t>	#define </a:t>
            </a:r>
            <a:r>
              <a:rPr lang="en-US" sz="1400" dirty="0" err="1">
                <a:latin typeface="Courier"/>
              </a:rPr>
              <a:t>time_after_eq</a:t>
            </a:r>
            <a:r>
              <a:rPr lang="en-US" sz="1400" dirty="0">
                <a:latin typeface="Courier"/>
              </a:rPr>
              <a:t>(</a:t>
            </a:r>
            <a:r>
              <a:rPr lang="en-US" sz="1400" dirty="0" err="1">
                <a:latin typeface="Courier"/>
              </a:rPr>
              <a:t>a,b</a:t>
            </a:r>
            <a:r>
              <a:rPr lang="en-US" sz="1400" dirty="0">
                <a:latin typeface="Courier"/>
              </a:rPr>
              <a:t>)		(long)((a) - (b)) &gt;= 0))</a:t>
            </a:r>
          </a:p>
          <a:p>
            <a:pPr marL="457200" lvl="2" indent="0">
              <a:buSzPct val="45000"/>
              <a:buNone/>
            </a:pPr>
            <a:r>
              <a:rPr lang="en-US" sz="1400" dirty="0">
                <a:latin typeface="Courier"/>
              </a:rPr>
              <a:t>	#define </a:t>
            </a:r>
            <a:r>
              <a:rPr lang="en-US" sz="1400" dirty="0" err="1">
                <a:latin typeface="Courier"/>
              </a:rPr>
              <a:t>time_before_eq</a:t>
            </a:r>
            <a:r>
              <a:rPr lang="en-US" sz="1400" dirty="0">
                <a:latin typeface="Courier"/>
              </a:rPr>
              <a:t>(</a:t>
            </a:r>
            <a:r>
              <a:rPr lang="en-US" sz="1400" dirty="0" err="1">
                <a:latin typeface="Courier"/>
              </a:rPr>
              <a:t>a,b</a:t>
            </a:r>
            <a:r>
              <a:rPr lang="en-US" sz="1400" dirty="0">
                <a:latin typeface="Courier"/>
              </a:rPr>
              <a:t>)   	</a:t>
            </a:r>
            <a:r>
              <a:rPr lang="en-US" sz="1400" dirty="0" err="1">
                <a:latin typeface="Courier"/>
              </a:rPr>
              <a:t>time_after_eq</a:t>
            </a:r>
            <a:r>
              <a:rPr lang="en-US" sz="1400" dirty="0">
                <a:latin typeface="Courier"/>
              </a:rPr>
              <a:t>(</a:t>
            </a:r>
            <a:r>
              <a:rPr lang="en-US" sz="1400" dirty="0" err="1">
                <a:latin typeface="Courier"/>
              </a:rPr>
              <a:t>b,a</a:t>
            </a:r>
            <a:r>
              <a:rPr lang="en-US" sz="1400" dirty="0">
                <a:latin typeface="Courier"/>
              </a:rPr>
              <a:t>)</a:t>
            </a:r>
          </a:p>
          <a:p>
            <a:pPr marL="457200" lvl="2" indent="0">
              <a:buSzPct val="45000"/>
              <a:buNone/>
            </a:pPr>
            <a:r>
              <a:rPr lang="en-US" sz="8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63854480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2559C-BAB5-CAE9-FDC0-EFB98304F8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3" y="465666"/>
            <a:ext cx="11018520" cy="553998"/>
          </a:xfrm>
        </p:spPr>
        <p:txBody>
          <a:bodyPr/>
          <a:lstStyle/>
          <a:p>
            <a:r>
              <a:rPr lang="en-US" dirty="0"/>
              <a:t>The jiffies-based timers</a:t>
            </a:r>
            <a:endParaRPr 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6EB7F-B885-5296-3F7D-35B190E783A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490897" y="1116464"/>
            <a:ext cx="11018520" cy="5792355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altLang="zh-CN" sz="2400"/>
              <a:t>The basic APIs are:</a:t>
            </a:r>
          </a:p>
          <a:p>
            <a:pPr marL="0" lvl="0" indent="0">
              <a:buSzPct val="45000"/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#include &lt;linux/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timer.h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marL="0" lvl="0" indent="0">
              <a:buSzPct val="45000"/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static struct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timer_list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my_timer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0" lvl="0" indent="0">
              <a:buSzPct val="45000"/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static void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my_timer_fn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(struct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timer_list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*timer)</a:t>
            </a:r>
          </a:p>
          <a:p>
            <a:pPr marL="0" lvl="0" indent="0">
              <a:buSzPct val="45000"/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pPr marL="0" lvl="0" indent="0">
              <a:buSzPct val="45000"/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	printk("%s called (%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lu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)\n", __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func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__, jiffies);</a:t>
            </a:r>
          </a:p>
          <a:p>
            <a:pPr marL="0" indent="0">
              <a:buSzPct val="45000"/>
              <a:buNone/>
            </a:pPr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altLang="zh-C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mod_timer</a:t>
            </a:r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(&amp;</a:t>
            </a:r>
            <a:r>
              <a:rPr lang="en-US" altLang="zh-C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my_timer</a:t>
            </a:r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, jiffies + 10 * HZ);  /* re-set  the timer to go off every 10 seconds. */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>
              <a:buSzPct val="45000"/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SzPct val="45000"/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Start a timer:</a:t>
            </a:r>
          </a:p>
          <a:p>
            <a:pPr marL="0" indent="0">
              <a:buSzPct val="45000"/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timer_setup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(&amp;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my_timer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my_timer_fn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0);</a:t>
            </a:r>
          </a:p>
          <a:p>
            <a:pPr marL="0" indent="0">
              <a:buSzPct val="45000"/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my_timer.expires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jiffies + </a:t>
            </a:r>
            <a:r>
              <a:rPr lang="en-US" altLang="zh-C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msecs_to_jiffies</a:t>
            </a:r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(2000));  /* </a:t>
            </a:r>
            <a:r>
              <a:rPr lang="en-US" altLang="zh-C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msecs_to_jiffies</a:t>
            </a:r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(2000) is the same as “2 * HZ”. */</a:t>
            </a:r>
          </a:p>
          <a:p>
            <a:pPr marL="0" indent="0">
              <a:buSzPct val="45000"/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add_timer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(&amp;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my_timer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marL="0" indent="0">
              <a:buSzPct val="45000"/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Deactivate a timer:</a:t>
            </a:r>
          </a:p>
          <a:p>
            <a:pPr marL="0" indent="0">
              <a:buSzPct val="45000"/>
              <a:buNone/>
            </a:pPr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altLang="zh-C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del_timer</a:t>
            </a:r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(&amp;</a:t>
            </a:r>
            <a:r>
              <a:rPr lang="en-US" altLang="zh-C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my_timer</a:t>
            </a:r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SzPct val="45000"/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del_timer_sync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(&amp;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my_timer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marL="0" indent="0">
              <a:buSzPct val="45000"/>
              <a:buNone/>
            </a:pP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buSzPct val="45000"/>
              <a:buFont typeface="StarSymbol"/>
              <a:buChar char="●"/>
            </a:pPr>
            <a:r>
              <a:rPr lang="en-US" altLang="zh-CN" sz="2400"/>
              <a:t>Check include/linux/</a:t>
            </a:r>
            <a:r>
              <a:rPr lang="en-US" altLang="zh-CN" sz="2400" err="1"/>
              <a:t>timer.h</a:t>
            </a:r>
            <a:r>
              <a:rPr lang="en-US" altLang="zh-CN" sz="2400"/>
              <a:t> and kernel/time/</a:t>
            </a:r>
            <a:r>
              <a:rPr lang="en-US" altLang="zh-CN" sz="2400" err="1"/>
              <a:t>timer.c</a:t>
            </a:r>
            <a:r>
              <a:rPr lang="en-US" altLang="zh-CN" sz="2400"/>
              <a:t> for more APIs and caveats.</a:t>
            </a:r>
          </a:p>
          <a:p>
            <a:pPr lvl="1">
              <a:buSzPct val="45000"/>
              <a:buFont typeface="StarSymbol"/>
              <a:buChar char="●"/>
            </a:pPr>
            <a:endParaRPr lang="en-US" altLang="zh-CN" dirty="0"/>
          </a:p>
          <a:p>
            <a:pPr lvl="1">
              <a:buSzPct val="45000"/>
              <a:buFont typeface="StarSymbol"/>
              <a:buChar char="●"/>
            </a:pPr>
            <a:endParaRPr lang="en-US" altLang="zh-CN" dirty="0"/>
          </a:p>
          <a:p>
            <a:pPr marL="0" lvl="0" indent="0">
              <a:buSzPct val="45000"/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71547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2559C-BAB5-CAE9-FDC0-EFB98304F8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3" y="465666"/>
            <a:ext cx="11018520" cy="553998"/>
          </a:xfrm>
        </p:spPr>
        <p:txBody>
          <a:bodyPr/>
          <a:lstStyle/>
          <a:p>
            <a:r>
              <a:rPr lang="en-US" dirty="0"/>
              <a:t>High-resolution timers</a:t>
            </a:r>
            <a:endParaRPr 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6EB7F-B885-5296-3F7D-35B190E783A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490897" y="1116464"/>
            <a:ext cx="11018520" cy="5010602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altLang="zh-CN" sz="2400"/>
              <a:t>The basic APIs are:</a:t>
            </a:r>
          </a:p>
          <a:p>
            <a:pPr marL="0" lvl="0" indent="0">
              <a:buSzPct val="45000"/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#include &lt;linux/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hrtimer.h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marL="0" lvl="0" indent="0">
              <a:buSzPct val="45000"/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struct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hrtimer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my_timer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0" lvl="0" indent="0">
              <a:buSzPct val="45000"/>
              <a:buNone/>
            </a:pP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enum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hrtimer_restart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my_timer_fn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(struct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hrtimer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*timer)</a:t>
            </a:r>
          </a:p>
          <a:p>
            <a:pPr marL="0" lvl="0" indent="0">
              <a:buSzPct val="45000"/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pPr marL="0" lvl="0" indent="0">
              <a:buSzPct val="45000"/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hrtimer_forward_now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(timer,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ns_to_ktime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(100));</a:t>
            </a:r>
          </a:p>
          <a:p>
            <a:pPr marL="0" lvl="0" indent="0">
              <a:buSzPct val="45000"/>
              <a:buNone/>
            </a:pPr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	return HRTIMER_RESTART;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>
              <a:buSzPct val="45000"/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SzPct val="45000"/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Start a timer:</a:t>
            </a:r>
          </a:p>
          <a:p>
            <a:pPr marL="0" indent="0">
              <a:buSzPct val="45000"/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hrtimer_init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(&amp;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my_timer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CLOCK_MONOTONIC, HRTIMER_MODE_REL);</a:t>
            </a:r>
          </a:p>
          <a:p>
            <a:pPr marL="0" indent="0">
              <a:buSzPct val="45000"/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my_timer.function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my_timer_fn</a:t>
            </a:r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SzPct val="45000"/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hrtimer_start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(&amp;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my_timer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ns_to_ktime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(100), HRTIMER_MODE_REL);</a:t>
            </a:r>
          </a:p>
          <a:p>
            <a:pPr marL="0" indent="0">
              <a:buSzPct val="45000"/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Deactivate a timer:</a:t>
            </a:r>
          </a:p>
          <a:p>
            <a:pPr marL="0" indent="0">
              <a:buSzPct val="45000"/>
              <a:buNone/>
            </a:pPr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altLang="zh-C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hrtimer_cancel</a:t>
            </a:r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(&amp;</a:t>
            </a:r>
            <a:r>
              <a:rPr lang="en-US" altLang="zh-CN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my_timer</a:t>
            </a:r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SzPct val="45000"/>
              <a:buNone/>
            </a:pPr>
            <a:endParaRPr lang="en-US" sz="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SzPct val="45000"/>
              <a:buFont typeface="StarSymbol"/>
              <a:buChar char="●"/>
            </a:pPr>
            <a:r>
              <a:rPr lang="en-US" altLang="zh-CN" sz="2400"/>
              <a:t>Check include/linux/</a:t>
            </a:r>
            <a:r>
              <a:rPr lang="en-US" altLang="zh-CN" sz="2400" err="1"/>
              <a:t>hrtimer.h</a:t>
            </a:r>
            <a:r>
              <a:rPr lang="en-US" altLang="zh-CN" sz="2400"/>
              <a:t> and kernel/time/</a:t>
            </a:r>
            <a:r>
              <a:rPr lang="en-US" altLang="zh-CN" sz="2400" err="1"/>
              <a:t>hrtimer.c</a:t>
            </a:r>
            <a:r>
              <a:rPr lang="en-US" altLang="zh-CN" sz="2400"/>
              <a:t> for more APIs and caveats.</a:t>
            </a:r>
          </a:p>
          <a:p>
            <a:pPr marL="0" lvl="0" indent="0">
              <a:buSzPct val="45000"/>
              <a:buNone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45820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2559C-BAB5-CAE9-FDC0-EFB98304F8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3" y="461433"/>
            <a:ext cx="11018520" cy="553998"/>
          </a:xfrm>
        </p:spPr>
        <p:txBody>
          <a:bodyPr/>
          <a:lstStyle/>
          <a:p>
            <a:r>
              <a:rPr lang="en-US" dirty="0"/>
              <a:t>Example use of “Jiffies”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6EB7F-B885-5296-3F7D-35B190E783A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490897" y="1116464"/>
            <a:ext cx="11018520" cy="1095685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dirty="0"/>
              <a:t>Is current time between two values “</a:t>
            </a:r>
            <a:r>
              <a:rPr lang="en-US" dirty="0" err="1"/>
              <a:t>time_in_range</a:t>
            </a:r>
            <a:r>
              <a:rPr lang="en-US" dirty="0"/>
              <a:t>”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See e.g. fs/</a:t>
            </a:r>
            <a:r>
              <a:rPr lang="en-US" dirty="0" err="1"/>
              <a:t>cifs</a:t>
            </a:r>
            <a:r>
              <a:rPr lang="en-US" dirty="0"/>
              <a:t>/</a:t>
            </a:r>
            <a:r>
              <a:rPr lang="en-US" dirty="0" err="1"/>
              <a:t>inode.c</a:t>
            </a:r>
            <a:endParaRPr lang="en-US" dirty="0"/>
          </a:p>
          <a:p>
            <a:pPr lvl="1">
              <a:buSzPct val="45000"/>
              <a:buFont typeface="StarSymbol"/>
              <a:buChar char="●"/>
            </a:pPr>
            <a:r>
              <a:rPr lang="en-US" sz="800" dirty="0"/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A19230-94E0-6B1C-10D2-E3463936D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15" y="2542784"/>
            <a:ext cx="11691106" cy="385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0403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2559C-BAB5-CAE9-FDC0-EFB98304F8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3" y="465666"/>
            <a:ext cx="11018520" cy="553998"/>
          </a:xfrm>
        </p:spPr>
        <p:txBody>
          <a:bodyPr/>
          <a:lstStyle/>
          <a:p>
            <a:r>
              <a:rPr lang="en-US" dirty="0"/>
              <a:t>Delaying execution – busy looping</a:t>
            </a:r>
            <a:endParaRPr 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6EB7F-B885-5296-3F7D-35B190E783A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490897" y="1116464"/>
            <a:ext cx="11333780" cy="3360920"/>
          </a:xfrm>
        </p:spPr>
        <p:txBody>
          <a:bodyPr/>
          <a:lstStyle/>
          <a:p>
            <a:pPr marL="0" indent="0" algn="l">
              <a:buNone/>
            </a:pPr>
            <a:r>
              <a:rPr lang="en-US" altLang="zh-CN" sz="1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unsigned long timeout = jiffies + 10; /* 10 ticks */</a:t>
            </a:r>
            <a:br>
              <a:rPr lang="en-US" altLang="zh-CN" sz="1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altLang="zh-CN" sz="1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1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/* assuming </a:t>
            </a:r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jiffies can increase </a:t>
            </a:r>
            <a:r>
              <a:rPr lang="en-US" altLang="zh-CN" sz="1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*/</a:t>
            </a:r>
          </a:p>
          <a:p>
            <a:pPr marL="0" indent="0" algn="l">
              <a:buNone/>
            </a:pPr>
            <a:r>
              <a:rPr lang="en-US" altLang="zh-CN" sz="1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while (</a:t>
            </a:r>
            <a:r>
              <a:rPr lang="en-US" altLang="zh-CN" sz="1400" b="0" i="0" u="none" strike="noStrike" baseline="0" dirty="0" err="1">
                <a:latin typeface="Calibri" panose="020F0502020204030204" pitchFamily="34" charset="0"/>
                <a:cs typeface="Calibri" panose="020F0502020204030204" pitchFamily="34" charset="0"/>
              </a:rPr>
              <a:t>time_before</a:t>
            </a:r>
            <a:r>
              <a:rPr lang="en-US" altLang="zh-CN" sz="1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(jiffies, timeout))</a:t>
            </a:r>
          </a:p>
          <a:p>
            <a:pPr marL="0" indent="0" algn="l">
              <a:buNone/>
            </a:pPr>
            <a:r>
              <a:rPr lang="en-US" altLang="zh-CN" sz="1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	;</a:t>
            </a:r>
          </a:p>
          <a:p>
            <a:pPr marL="0" indent="0" algn="l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versus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l">
              <a:buNone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/* assuming jiffies can increase, and sleeping is allowed */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1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while (</a:t>
            </a:r>
            <a:r>
              <a:rPr lang="en-US" altLang="zh-CN" sz="1400" b="0" i="0" u="none" strike="noStrike" baseline="0" dirty="0" err="1">
                <a:latin typeface="Calibri" panose="020F0502020204030204" pitchFamily="34" charset="0"/>
                <a:cs typeface="Calibri" panose="020F0502020204030204" pitchFamily="34" charset="0"/>
              </a:rPr>
              <a:t>time_before</a:t>
            </a:r>
            <a:r>
              <a:rPr lang="en-US" altLang="zh-CN" sz="1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(jiffies, delay))</a:t>
            </a:r>
          </a:p>
          <a:p>
            <a:pPr marL="0" indent="0" algn="l">
              <a:buNone/>
            </a:pPr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altLang="zh-CN" sz="1400" b="0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schedule();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l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54269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2559C-BAB5-CAE9-FDC0-EFB98304F8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3" y="465666"/>
            <a:ext cx="11018520" cy="553998"/>
          </a:xfrm>
        </p:spPr>
        <p:txBody>
          <a:bodyPr/>
          <a:lstStyle/>
          <a:p>
            <a:r>
              <a:rPr lang="en-US" dirty="0"/>
              <a:t>Delaying execution in atomic context (no sleeping)</a:t>
            </a:r>
            <a:endParaRPr 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6EB7F-B885-5296-3F7D-35B190E783A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490897" y="1116464"/>
            <a:ext cx="11333780" cy="1046440"/>
          </a:xfrm>
        </p:spPr>
        <p:txBody>
          <a:bodyPr/>
          <a:lstStyle/>
          <a:p>
            <a:pPr algn="l"/>
            <a:r>
              <a:rPr lang="en-US" altLang="zh-CN" sz="2000" b="0" i="0" u="none" strike="noStrike" baseline="0" dirty="0">
                <a:latin typeface="Courier"/>
              </a:rPr>
              <a:t>void udelay(unsigned long </a:t>
            </a:r>
            <a:r>
              <a:rPr lang="en-US" altLang="zh-CN" sz="2000" b="0" i="0" u="none" strike="noStrike" baseline="0" dirty="0" err="1">
                <a:latin typeface="Courier"/>
              </a:rPr>
              <a:t>usecs</a:t>
            </a:r>
            <a:r>
              <a:rPr lang="en-US" altLang="zh-CN" sz="2000" b="0" i="0" u="none" strike="noStrike" baseline="0" dirty="0">
                <a:latin typeface="Courier"/>
              </a:rPr>
              <a:t>);</a:t>
            </a:r>
          </a:p>
          <a:p>
            <a:pPr algn="l"/>
            <a:r>
              <a:rPr lang="en-US" altLang="zh-CN" sz="2000" b="0" i="0" u="none" strike="noStrike" baseline="0" dirty="0">
                <a:latin typeface="Courier"/>
              </a:rPr>
              <a:t>void </a:t>
            </a:r>
            <a:r>
              <a:rPr lang="en-US" altLang="zh-CN" sz="2000" b="0" i="0" u="none" strike="noStrike" baseline="0" dirty="0" err="1">
                <a:latin typeface="Courier"/>
              </a:rPr>
              <a:t>ndelay</a:t>
            </a:r>
            <a:r>
              <a:rPr lang="en-US" altLang="zh-CN" sz="2000" b="0" i="0" u="none" strike="noStrike" baseline="0" dirty="0">
                <a:latin typeface="Courier"/>
              </a:rPr>
              <a:t>(unsigned long </a:t>
            </a:r>
            <a:r>
              <a:rPr lang="en-US" altLang="zh-CN" sz="2000" b="0" i="0" u="none" strike="noStrike" baseline="0" dirty="0" err="1">
                <a:latin typeface="Courier"/>
              </a:rPr>
              <a:t>nsecs</a:t>
            </a:r>
            <a:r>
              <a:rPr lang="en-US" altLang="zh-CN" sz="2000" b="0" i="0" u="none" strike="noStrike" baseline="0" dirty="0">
                <a:latin typeface="Courier"/>
              </a:rPr>
              <a:t>);</a:t>
            </a:r>
          </a:p>
          <a:p>
            <a:pPr algn="l"/>
            <a:r>
              <a:rPr lang="en-US" altLang="zh-CN" sz="2000" b="0" i="0" u="none" strike="noStrike" baseline="0" dirty="0">
                <a:latin typeface="Courier"/>
              </a:rPr>
              <a:t>void mdelay(unsigned long msecs);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35839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2559C-BAB5-CAE9-FDC0-EFB98304F8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3" y="465666"/>
            <a:ext cx="11018520" cy="553998"/>
          </a:xfrm>
        </p:spPr>
        <p:txBody>
          <a:bodyPr/>
          <a:lstStyle/>
          <a:p>
            <a:r>
              <a:rPr lang="en-US" dirty="0"/>
              <a:t>Delaying execution in non-atomic context</a:t>
            </a:r>
            <a:endParaRPr 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6EB7F-B885-5296-3F7D-35B190E783A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490897" y="1116464"/>
            <a:ext cx="11638580" cy="4038029"/>
          </a:xfrm>
        </p:spPr>
        <p:txBody>
          <a:bodyPr/>
          <a:lstStyle/>
          <a:p>
            <a:pPr algn="l"/>
            <a:r>
              <a:rPr lang="en-US" altLang="zh-CN" i="0" u="none" strike="noStrike" baseline="0" dirty="0"/>
              <a:t>The delay functions available in atomic context can also be used.</a:t>
            </a:r>
          </a:p>
          <a:p>
            <a:pPr algn="l"/>
            <a:r>
              <a:rPr lang="en-US" altLang="zh-CN" sz="1600" b="0" i="0" u="none" strike="noStrike" baseline="0" dirty="0">
                <a:latin typeface="Courier"/>
              </a:rPr>
              <a:t> </a:t>
            </a:r>
            <a:r>
              <a:rPr lang="en-US" altLang="zh-CN" sz="1600" b="0" i="0" u="none" strike="noStrike" baseline="0" dirty="0" err="1">
                <a:latin typeface="Courier"/>
              </a:rPr>
              <a:t>usleep_range</a:t>
            </a:r>
            <a:r>
              <a:rPr lang="en-US" altLang="zh-CN" sz="1600" b="0" i="0" u="none" strike="noStrike" baseline="0" dirty="0">
                <a:latin typeface="Courier"/>
              </a:rPr>
              <a:t>(unsigned long min, unsigned long max);</a:t>
            </a:r>
          </a:p>
          <a:p>
            <a:pPr algn="l"/>
            <a:r>
              <a:rPr lang="en-US" altLang="zh-CN" sz="1600" b="0" i="0" u="none" strike="noStrike" baseline="0" dirty="0">
                <a:latin typeface="Courier"/>
              </a:rPr>
              <a:t> msleep(unsigned long msecs);</a:t>
            </a:r>
          </a:p>
          <a:p>
            <a:pPr algn="l"/>
            <a:r>
              <a:rPr lang="en-US" altLang="zh-CN" sz="1600" b="0" i="0" u="none" strike="noStrike" baseline="0" dirty="0">
                <a:latin typeface="Courier"/>
              </a:rPr>
              <a:t> </a:t>
            </a:r>
            <a:r>
              <a:rPr lang="en-US" altLang="zh-CN" sz="1600" b="0" i="0" u="none" strike="noStrike" baseline="0" dirty="0" err="1">
                <a:latin typeface="Courier"/>
              </a:rPr>
              <a:t>msleep_interruptible</a:t>
            </a:r>
            <a:r>
              <a:rPr lang="en-US" altLang="zh-CN" sz="1600" b="0" i="0" u="none" strike="noStrike" baseline="0" dirty="0">
                <a:latin typeface="Courier"/>
              </a:rPr>
              <a:t>(unsigned long msecs);</a:t>
            </a:r>
          </a:p>
          <a:p>
            <a:pPr algn="l"/>
            <a:r>
              <a:rPr lang="en-US" altLang="zh-CN" sz="1600" b="0" i="0" u="none" strike="noStrike" baseline="0" dirty="0">
                <a:latin typeface="Courier"/>
              </a:rPr>
              <a:t> void </a:t>
            </a:r>
            <a:r>
              <a:rPr lang="en-US" altLang="zh-CN" sz="1600" b="0" i="0" u="none" strike="noStrike" baseline="0" dirty="0" err="1">
                <a:latin typeface="Courier"/>
              </a:rPr>
              <a:t>ssleep</a:t>
            </a:r>
            <a:r>
              <a:rPr lang="en-US" altLang="zh-CN" sz="1600" b="0" i="0" u="none" strike="noStrike" baseline="0" dirty="0">
                <a:latin typeface="Courier"/>
              </a:rPr>
              <a:t>(unsigned int seconds)</a:t>
            </a:r>
            <a:r>
              <a:rPr lang="en-US" altLang="zh-CN" sz="1600" dirty="0">
                <a:latin typeface="Courier"/>
              </a:rPr>
              <a:t>;</a:t>
            </a:r>
            <a:endParaRPr lang="en-US" altLang="zh-CN" sz="1600" b="0" i="0" u="none" strike="noStrike" baseline="0" dirty="0">
              <a:latin typeface="Courier"/>
            </a:endParaRPr>
          </a:p>
          <a:p>
            <a:pPr algn="l"/>
            <a:endParaRPr lang="en-US" altLang="zh-CN" dirty="0">
              <a:latin typeface="Courier"/>
              <a:hlinkClick r:id="rId2"/>
            </a:endParaRPr>
          </a:p>
          <a:p>
            <a:pPr algn="l"/>
            <a:r>
              <a:rPr lang="en-US" altLang="zh-CN" sz="1600" dirty="0">
                <a:latin typeface="Courier"/>
                <a:hlinkClick r:id="rId2"/>
              </a:rPr>
              <a:t>void </a:t>
            </a:r>
            <a:r>
              <a:rPr lang="en-US" altLang="zh-CN" sz="1600" dirty="0" err="1">
                <a:latin typeface="Courier"/>
                <a:hlinkClick r:id="rId2"/>
              </a:rPr>
              <a:t>fsleep</a:t>
            </a:r>
            <a:r>
              <a:rPr lang="en-US" altLang="zh-CN" sz="1600" dirty="0">
                <a:latin typeface="Courier"/>
                <a:hlinkClick r:id="rId2"/>
              </a:rPr>
              <a:t>(unsigned long </a:t>
            </a:r>
            <a:r>
              <a:rPr lang="en-US" altLang="zh-CN" sz="1600" dirty="0" err="1">
                <a:latin typeface="Courier"/>
                <a:hlinkClick r:id="rId2"/>
              </a:rPr>
              <a:t>usecs</a:t>
            </a:r>
            <a:r>
              <a:rPr lang="en-US" altLang="zh-CN" sz="1600" dirty="0">
                <a:latin typeface="Courier"/>
                <a:hlinkClick r:id="rId2"/>
              </a:rPr>
              <a:t>);</a:t>
            </a:r>
            <a:br>
              <a:rPr lang="en-US" altLang="zh-CN" dirty="0">
                <a:latin typeface="Courier"/>
              </a:rPr>
            </a:br>
            <a:endParaRPr lang="en-US" altLang="zh-CN" dirty="0">
              <a:latin typeface="Courier"/>
            </a:endParaRPr>
          </a:p>
          <a:p>
            <a:pPr algn="l"/>
            <a:r>
              <a:rPr lang="en-US" altLang="zh-CN" sz="1600" b="0" i="0" u="none" strike="noStrike" baseline="0" dirty="0">
                <a:latin typeface="Courier"/>
              </a:rPr>
              <a:t>See </a:t>
            </a:r>
            <a:r>
              <a:rPr lang="en-US" altLang="zh-CN" sz="1600" b="0" i="0" u="none" strike="noStrike" baseline="0" dirty="0">
                <a:latin typeface="Courier"/>
                <a:hlinkClick r:id="rId3"/>
              </a:rPr>
              <a:t>https://www.kernel.org/doc/Documentation/timers/timers-howto.rst</a:t>
            </a:r>
            <a:endParaRPr lang="en-US" altLang="zh-CN" sz="1600" b="0" i="0" u="none" strike="noStrike" baseline="0" dirty="0">
              <a:latin typeface="Courier"/>
            </a:endParaRPr>
          </a:p>
          <a:p>
            <a:pPr marL="0" indent="0" algn="l">
              <a:buNone/>
            </a:pPr>
            <a:endParaRPr lang="en-US" altLang="zh-CN" sz="2000" b="0" i="0" u="none" strike="noStrike" baseline="0" dirty="0">
              <a:latin typeface="Courier"/>
            </a:endParaRPr>
          </a:p>
          <a:p>
            <a:pPr algn="l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54288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2559C-BAB5-CAE9-FDC0-EFB98304F8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3" y="465666"/>
            <a:ext cx="11018520" cy="553998"/>
          </a:xfrm>
        </p:spPr>
        <p:txBody>
          <a:bodyPr/>
          <a:lstStyle/>
          <a:p>
            <a:r>
              <a:rPr lang="en-US" dirty="0"/>
              <a:t>How is msleep() implemented?</a:t>
            </a:r>
            <a:endParaRPr lang="en-US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0008E32-DA71-4ED4-369C-456AC6098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98" y="1398404"/>
            <a:ext cx="5163143" cy="10042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185436D-50C5-7710-584B-9B431E820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97" y="2641358"/>
            <a:ext cx="5163143" cy="7014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DC0679-FF90-EC39-8CA9-B6A808F66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328" y="1398404"/>
            <a:ext cx="5205972" cy="36603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FA96DB-C8E2-99F7-303A-1F2877C7CC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898" y="3592792"/>
            <a:ext cx="5205972" cy="146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741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2559C-BAB5-CAE9-FDC0-EFB98304F8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3" y="465666"/>
            <a:ext cx="11018520" cy="553998"/>
          </a:xfrm>
        </p:spPr>
        <p:txBody>
          <a:bodyPr/>
          <a:lstStyle/>
          <a:p>
            <a:r>
              <a:rPr lang="en-US" dirty="0"/>
              <a:t>Delaying execution – delayed work</a:t>
            </a:r>
            <a:endParaRPr 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6EB7F-B885-5296-3F7D-35B190E783A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490896" y="1499724"/>
            <a:ext cx="11496787" cy="4967514"/>
          </a:xfrm>
        </p:spPr>
        <p:txBody>
          <a:bodyPr/>
          <a:lstStyle/>
          <a:p>
            <a:pPr marL="0" lvl="0" indent="0">
              <a:buSzPct val="45000"/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static struct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my_struct_t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{</a:t>
            </a:r>
          </a:p>
          <a:p>
            <a:pPr marL="0" lvl="0" indent="0">
              <a:buSzPct val="45000"/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	struct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delayed_work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dwork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0" lvl="0" indent="0">
              <a:buSzPct val="45000"/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	void *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my_ptr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0" lvl="0" indent="0">
              <a:buSzPct val="45000"/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}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my_struct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0" lvl="0" indent="0">
              <a:buSzPct val="45000"/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>
              <a:buSzPct val="45000"/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>
              <a:buSzPct val="45000"/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>
              <a:buSzPct val="45000"/>
              <a:buNone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INIT_DELAYED_WORK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(&amp;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my_struct.dwork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my_dwork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marL="0" lvl="0" indent="0">
              <a:buSzPct val="45000"/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>
              <a:buSzPct val="45000"/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/* schedule a delayed work that will run in 10 seconds */</a:t>
            </a:r>
          </a:p>
          <a:p>
            <a:pPr marL="0" lvl="0" indent="0">
              <a:buSzPct val="45000"/>
              <a:buNone/>
            </a:pP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schedule_delayed_work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(&amp;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my_struct.dwork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10 * HZ)</a:t>
            </a:r>
          </a:p>
          <a:p>
            <a:pPr marL="0" lvl="0" indent="0">
              <a:buSzPct val="45000"/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>
              <a:buSzPct val="45000"/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/* cancel the delayed work */</a:t>
            </a:r>
          </a:p>
          <a:p>
            <a:pPr marL="0" lvl="0" indent="0">
              <a:buSzPct val="45000"/>
              <a:buNone/>
            </a:pPr>
            <a:r>
              <a:rPr lang="en-US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cancel_delayed_work_sync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(&amp;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my_struct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-&gt;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dwork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marL="0" lvl="0" indent="0">
              <a:buSzPct val="45000"/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8011C11-124A-3068-EEF2-A050AB759FB0}"/>
              </a:ext>
            </a:extLst>
          </p:cNvPr>
          <p:cNvSpPr txBox="1">
            <a:spLocks/>
          </p:cNvSpPr>
          <p:nvPr/>
        </p:nvSpPr>
        <p:spPr>
          <a:xfrm>
            <a:off x="5040037" y="1317129"/>
            <a:ext cx="11018520" cy="19759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45000"/>
              <a:buFont typeface="Wingdings" panose="05000000000000000000" pitchFamily="2" charset="2"/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static void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my_dwork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(struct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work_struct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*w)</a:t>
            </a:r>
          </a:p>
          <a:p>
            <a:pPr marL="0" indent="0">
              <a:buSzPct val="45000"/>
              <a:buFont typeface="Wingdings" panose="05000000000000000000" pitchFamily="2" charset="2"/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pPr marL="0" indent="0">
              <a:buSzPct val="45000"/>
              <a:buFont typeface="Wingdings" panose="05000000000000000000" pitchFamily="2" charset="2"/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	void *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my_ptr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container_of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(w, struct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my_struct_t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dwork.work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marL="0" indent="0">
              <a:buSzPct val="45000"/>
              <a:buFont typeface="Wingdings" panose="05000000000000000000" pitchFamily="2" charset="2"/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	/* process *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my_ptr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*/</a:t>
            </a:r>
          </a:p>
          <a:p>
            <a:pPr marL="0" indent="0">
              <a:buSzPct val="45000"/>
              <a:buFont typeface="Wingdings" panose="05000000000000000000" pitchFamily="2" charset="2"/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pPr marL="0" indent="0">
              <a:buSzPct val="45000"/>
              <a:buFont typeface="Wingdings" panose="05000000000000000000" pitchFamily="2" charset="2"/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C3D34C-B05A-DB0A-FD39-12AA277F7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574" y="4511296"/>
            <a:ext cx="5699837" cy="73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01753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CD3D6-25E2-2C2C-03F4-C2609D52B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Instructor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3EA32-2309-B5A2-B194-3FD055A5EA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558177" cy="3348609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i="1">
                <a:latin typeface="Calibri"/>
                <a:cs typeface="Calibri"/>
              </a:rPr>
              <a:t> Dexuan Cui</a:t>
            </a:r>
            <a:endParaRPr lang="en-US"/>
          </a:p>
          <a:p>
            <a:r>
              <a:rPr lang="en-US">
                <a:latin typeface="Calibri"/>
                <a:cs typeface="Calibri"/>
              </a:rPr>
              <a:t>- Worked on Xen during 2006~2014 at Intel, mainly on enabling VT-x (VMX).</a:t>
            </a:r>
          </a:p>
          <a:p>
            <a:r>
              <a:rPr lang="en-US">
                <a:latin typeface="Calibri"/>
                <a:cs typeface="Calibri"/>
              </a:rPr>
              <a:t>- Have been working at LSG on the Linux/FreeBSD Hyper-V drivers since then.</a:t>
            </a:r>
          </a:p>
          <a:p>
            <a:pPr marL="514350" lvl="1" indent="-285750">
              <a:buFont typeface="Arial" panose="05000000000000000000" pitchFamily="2" charset="2"/>
              <a:buChar char="•"/>
            </a:pPr>
            <a:r>
              <a:rPr lang="en-US" sz="1800">
                <a:latin typeface="Calibri"/>
                <a:cs typeface="Calibri"/>
              </a:rPr>
              <a:t>Worked on the FreeBSD Hyper-V drivers: enhanced the disk/network performance, ported the vPCI driver.</a:t>
            </a:r>
          </a:p>
          <a:p>
            <a:pPr marL="514350" lvl="1" indent="-285750">
              <a:buFont typeface="Arial" panose="05000000000000000000" pitchFamily="2" charset="2"/>
              <a:buChar char="•"/>
            </a:pPr>
            <a:r>
              <a:rPr lang="en-US" sz="1800">
                <a:latin typeface="Calibri"/>
                <a:cs typeface="Calibri"/>
              </a:rPr>
              <a:t>Implemented the Linux Hyper-V Sockets driver; implemented the suspend/resume ops for Linux </a:t>
            </a:r>
            <a:r>
              <a:rPr lang="en-US" sz="1800" err="1">
                <a:latin typeface="Calibri"/>
                <a:cs typeface="Calibri"/>
              </a:rPr>
              <a:t>VMBus</a:t>
            </a:r>
            <a:r>
              <a:rPr lang="en-US" sz="1800">
                <a:latin typeface="Calibri"/>
                <a:cs typeface="Calibri"/>
              </a:rPr>
              <a:t> state for Linux VM hibernation; co-maintain Hyper-V/Azure Core Drivers.</a:t>
            </a:r>
          </a:p>
          <a:p>
            <a:pPr marL="514350" lvl="1" indent="-285750">
              <a:buFont typeface="Arial" panose="05000000000000000000" pitchFamily="2" charset="2"/>
              <a:buChar char="•"/>
            </a:pPr>
            <a:r>
              <a:rPr lang="en-US" sz="1800">
                <a:latin typeface="Calibri"/>
                <a:cs typeface="Calibri"/>
              </a:rPr>
              <a:t>Implemented and maintain the Linux MANA VF NIC driver (drivers/net/ethernet/</a:t>
            </a:r>
            <a:r>
              <a:rPr lang="en-US" sz="1800" err="1">
                <a:latin typeface="Calibri"/>
                <a:cs typeface="Calibri"/>
              </a:rPr>
              <a:t>microsoft</a:t>
            </a:r>
            <a:r>
              <a:rPr lang="en-US" sz="1800">
                <a:latin typeface="Calibri"/>
                <a:cs typeface="Calibri"/>
              </a:rPr>
              <a:t>/mana/) with Haiyang Zhang. </a:t>
            </a:r>
          </a:p>
          <a:p>
            <a:pPr marL="514350" lvl="1" indent="-285750">
              <a:buFont typeface="Arial" panose="05000000000000000000" pitchFamily="2" charset="2"/>
              <a:buChar char="•"/>
            </a:pPr>
            <a:r>
              <a:rPr lang="en-US" sz="1800">
                <a:latin typeface="Calibri"/>
                <a:cs typeface="Calibri"/>
              </a:rPr>
              <a:t>Working on the Linux CVM kernel support (AMD SEV-SNP and Intel TDX).</a:t>
            </a:r>
            <a:endParaRPr lang="en-US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7365265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2559C-BAB5-CAE9-FDC0-EFB98304F8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3" y="465666"/>
            <a:ext cx="11018520" cy="553998"/>
          </a:xfrm>
        </p:spPr>
        <p:txBody>
          <a:bodyPr/>
          <a:lstStyle/>
          <a:p>
            <a:r>
              <a:rPr lang="en-US" dirty="0"/>
              <a:t>Delaying execution – delayed work example</a:t>
            </a:r>
            <a:endParaRPr 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6EB7F-B885-5296-3F7D-35B190E783A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490896" y="1499724"/>
            <a:ext cx="11496787" cy="307777"/>
          </a:xfrm>
        </p:spPr>
        <p:txBody>
          <a:bodyPr/>
          <a:lstStyle/>
          <a:p>
            <a:pPr marL="0" lvl="0" indent="0">
              <a:buSzPct val="45000"/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Example from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hyperv_transport.c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delay closing socket until safe to remove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8011C11-124A-3068-EEF2-A050AB759FB0}"/>
              </a:ext>
            </a:extLst>
          </p:cNvPr>
          <p:cNvSpPr txBox="1">
            <a:spLocks/>
          </p:cNvSpPr>
          <p:nvPr/>
        </p:nvSpPr>
        <p:spPr>
          <a:xfrm>
            <a:off x="5040037" y="1317129"/>
            <a:ext cx="11018520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45000"/>
              <a:buFont typeface="Wingdings" panose="05000000000000000000" pitchFamily="2" charset="2"/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SzPct val="45000"/>
              <a:buFont typeface="Wingdings" panose="05000000000000000000" pitchFamily="2" charset="2"/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204A04-460E-D974-518E-95445E017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739" y="2048368"/>
            <a:ext cx="9820706" cy="462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97278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632C4B-54AA-9498-4B9F-9A32FB57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Break: Q &amp; A</a:t>
            </a:r>
          </a:p>
        </p:txBody>
      </p:sp>
    </p:spTree>
    <p:extLst>
      <p:ext uri="{BB962C8B-B14F-4D97-AF65-F5344CB8AC3E}">
        <p14:creationId xmlns:p14="http://schemas.microsoft.com/office/powerpoint/2010/main" val="567325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2559C-BAB5-CAE9-FDC0-EFB98304F8A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Review: Execution context </a:t>
            </a:r>
            <a:r>
              <a:rPr lang="en-US" sz="1800" dirty="0"/>
              <a:t>(this slide is from week 6)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6EB7F-B885-5296-3F7D-35B190E783A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84200" y="1435503"/>
            <a:ext cx="11018520" cy="4124206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dirty="0"/>
              <a:t>Userspace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dirty="0"/>
              <a:t>Can be preempted by interrupt – timer, I/O, etc.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dirty="0"/>
              <a:t>Can migrate to another CPU</a:t>
            </a:r>
          </a:p>
          <a:p>
            <a:pPr>
              <a:buSzPct val="45000"/>
              <a:buFont typeface="StarSymbol"/>
              <a:buChar char="●"/>
            </a:pPr>
            <a:r>
              <a:rPr lang="en-US" dirty="0"/>
              <a:t>Kernel thread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System call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dirty="0"/>
              <a:t>Can be preempted or interrupted unless disabled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Interrupt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dirty="0"/>
              <a:t>Soft – triggered by HW, same level disabled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dirty="0"/>
              <a:t>Hard – runs on return to userspace (</a:t>
            </a:r>
            <a:r>
              <a:rPr lang="en-US" dirty="0" err="1"/>
              <a:t>a.k.a</a:t>
            </a:r>
            <a:r>
              <a:rPr lang="en-US" dirty="0"/>
              <a:t> DPC)</a:t>
            </a:r>
          </a:p>
          <a:p>
            <a:pPr lvl="2">
              <a:buSzPct val="45000"/>
              <a:buFont typeface="StarSymbol"/>
              <a:buChar char="●"/>
            </a:pPr>
            <a:r>
              <a:rPr lang="en-US" dirty="0" err="1"/>
              <a:t>Tasklets</a:t>
            </a:r>
            <a:r>
              <a:rPr lang="en-US" dirty="0"/>
              <a:t> – singleton version of </a:t>
            </a:r>
            <a:r>
              <a:rPr lang="en-US"/>
              <a:t>softirqs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2364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2559C-BAB5-CAE9-FDC0-EFB98304F8A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Interrupt context</a:t>
            </a:r>
            <a:r>
              <a:rPr lang="en-US" altLang="zh-CN" dirty="0"/>
              <a:t> vs. process context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6EB7F-B885-5296-3F7D-35B190E783A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46100" y="1239799"/>
            <a:ext cx="11018520" cy="5379934"/>
          </a:xfrm>
        </p:spPr>
        <p:txBody>
          <a:bodyPr/>
          <a:lstStyle/>
          <a:p>
            <a:pPr>
              <a:buSzPct val="45000"/>
              <a:buFont typeface="StarSymbol"/>
              <a:buChar char="●"/>
            </a:pPr>
            <a:r>
              <a:rPr lang="en-US" dirty="0"/>
              <a:t>Interrupt context examples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altLang="zh-CN" dirty="0"/>
              <a:t>Here “interrupt” means “external interrupts” and not “exceptions” (let’s ignore NMIs).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altLang="zh-CN" dirty="0"/>
              <a:t>Handlers of hard interrupts, including timer interrupt handler.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altLang="zh-CN" dirty="0"/>
              <a:t>Handlers of softirq/tasklet (“bottom halves”), including timer handler.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altLang="zh-CN" dirty="0"/>
              <a:t>Process scheduling is impossible in interrupt context.</a:t>
            </a:r>
          </a:p>
          <a:p>
            <a:pPr lvl="1">
              <a:buSzPct val="45000"/>
              <a:buFont typeface="StarSymbol"/>
              <a:buChar char="●"/>
            </a:pPr>
            <a:endParaRPr lang="en-US" altLang="zh-CN" dirty="0"/>
          </a:p>
          <a:p>
            <a:pPr>
              <a:buSzPct val="45000"/>
              <a:buFont typeface="StarSymbol"/>
              <a:buChar char="●"/>
            </a:pPr>
            <a:r>
              <a:rPr lang="en-US" altLang="zh-CN" dirty="0"/>
              <a:t>Process context examples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altLang="zh-CN" dirty="0"/>
              <a:t>An application is running in user-space.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altLang="zh-CN" dirty="0"/>
              <a:t>The kernel is running in a syscall handler on behalf an application.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altLang="zh-CN" dirty="0"/>
              <a:t>The kernel is running in the page fault handler on behalf an application.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altLang="zh-CN" dirty="0"/>
              <a:t>The kernel is running a kernel-mode thread, e.g., the delayed work.</a:t>
            </a:r>
          </a:p>
          <a:p>
            <a:pPr lvl="1">
              <a:buSzPct val="45000"/>
              <a:buFont typeface="StarSymbol"/>
              <a:buChar char="●"/>
            </a:pPr>
            <a:endParaRPr lang="en-US" altLang="zh-CN" dirty="0"/>
          </a:p>
          <a:p>
            <a:pPr lvl="1">
              <a:buSzPct val="45000"/>
              <a:buFont typeface="StarSymbol"/>
              <a:buChar char="●"/>
            </a:pPr>
            <a:endParaRPr lang="en-US" dirty="0"/>
          </a:p>
          <a:p>
            <a:pPr lvl="1">
              <a:buSzPct val="45000"/>
              <a:buFont typeface="StarSymbol"/>
              <a:buChar char="●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654994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2559C-BAB5-CAE9-FDC0-EFB98304F8A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atomic context vs. non-atomic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6EB7F-B885-5296-3F7D-35B190E783A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46100" y="1077567"/>
            <a:ext cx="11018520" cy="6524863"/>
          </a:xfrm>
        </p:spPr>
        <p:txBody>
          <a:bodyPr/>
          <a:lstStyle/>
          <a:p>
            <a:pPr>
              <a:buSzPct val="45000"/>
              <a:buFont typeface="StarSymbol"/>
              <a:buChar char="●"/>
            </a:pPr>
            <a:r>
              <a:rPr lang="en-US" altLang="zh-CN" dirty="0"/>
              <a:t>atomic context -- sleeping is disallowed, i.e. process scheduling is off.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altLang="zh-CN" sz="1400" b="1" dirty="0"/>
              <a:t>void  *</a:t>
            </a:r>
            <a:r>
              <a:rPr lang="en-US" altLang="zh-CN" sz="1400" b="1" dirty="0" err="1"/>
              <a:t>ptr</a:t>
            </a:r>
            <a:r>
              <a:rPr lang="en-US" altLang="zh-CN" sz="1400" b="1" dirty="0"/>
              <a:t> = kmalloc(size, GFP_ATOMIC);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altLang="zh-CN" sz="1400" b="1" dirty="0"/>
              <a:t>mdelay();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altLang="zh-CN" dirty="0"/>
              <a:t>Handlers of hard interrupts or softirq/tasklet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altLang="zh-CN" dirty="0"/>
              <a:t>Process context with a spinlock held.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altLang="zh-CN" dirty="0"/>
              <a:t>Process context with local interrupts turned off.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altLang="zh-CN" dirty="0"/>
              <a:t>Process context with </a:t>
            </a:r>
            <a:r>
              <a:rPr lang="en-US" altLang="zh-CN" dirty="0" err="1"/>
              <a:t>preempt_disable</a:t>
            </a:r>
            <a:r>
              <a:rPr lang="en-US" altLang="zh-CN" dirty="0"/>
              <a:t>() called</a:t>
            </a:r>
          </a:p>
          <a:p>
            <a:pPr lvl="3">
              <a:buSzPct val="45000"/>
              <a:buFont typeface="StarSymbol"/>
              <a:buChar char="●"/>
            </a:pPr>
            <a:r>
              <a:rPr lang="en-US" altLang="zh-CN" dirty="0"/>
              <a:t>#define get_cpu()               ({ </a:t>
            </a:r>
            <a:r>
              <a:rPr lang="en-US" altLang="zh-CN" dirty="0" err="1"/>
              <a:t>preempt_disable</a:t>
            </a:r>
            <a:r>
              <a:rPr lang="en-US" altLang="zh-CN" dirty="0"/>
              <a:t>(); __</a:t>
            </a:r>
            <a:r>
              <a:rPr lang="en-US" altLang="zh-CN" dirty="0" err="1"/>
              <a:t>smp_processor_id</a:t>
            </a:r>
            <a:r>
              <a:rPr lang="en-US" altLang="zh-CN" dirty="0"/>
              <a:t>(); })</a:t>
            </a:r>
          </a:p>
          <a:p>
            <a:pPr>
              <a:buSzPct val="45000"/>
              <a:buFont typeface="StarSymbol"/>
              <a:buChar char="●"/>
            </a:pPr>
            <a:r>
              <a:rPr lang="en-US" dirty="0"/>
              <a:t>Non-atomic context -- sleeping is allowed.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altLang="zh-CN" sz="1400" b="1" dirty="0"/>
              <a:t>void  *</a:t>
            </a:r>
            <a:r>
              <a:rPr lang="en-US" altLang="zh-CN" sz="1400" b="1" dirty="0" err="1"/>
              <a:t>ptr</a:t>
            </a:r>
            <a:r>
              <a:rPr lang="en-US" altLang="zh-CN" sz="1400" b="1" dirty="0"/>
              <a:t> = kmalloc(size, GFP_KERNEL);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altLang="zh-CN" sz="1400" b="1" dirty="0"/>
              <a:t>mdelay() or msleep();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altLang="zh-CN" dirty="0"/>
              <a:t>Process context with no spinlock held.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altLang="zh-CN" dirty="0"/>
              <a:t>Process context with local interrupts turned on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altLang="zh-CN" dirty="0"/>
              <a:t>Process context with </a:t>
            </a:r>
            <a:r>
              <a:rPr lang="en-US" altLang="zh-CN" dirty="0" err="1"/>
              <a:t>preempt_disable</a:t>
            </a:r>
            <a:r>
              <a:rPr lang="en-US" altLang="zh-CN" dirty="0"/>
              <a:t>() called</a:t>
            </a:r>
          </a:p>
          <a:p>
            <a:pPr>
              <a:buSzPct val="45000"/>
              <a:buFont typeface="StarSymbol"/>
              <a:buChar char="●"/>
            </a:pPr>
            <a:r>
              <a:rPr lang="en-US" altLang="zh-CN" dirty="0"/>
              <a:t>Debugging with CONFIG_DEBUG_ATOMIC_SLEEP=y</a:t>
            </a:r>
          </a:p>
          <a:p>
            <a:pPr lvl="1">
              <a:buSzPct val="45000"/>
              <a:buFont typeface="StarSymbol"/>
              <a:buChar char="●"/>
            </a:pPr>
            <a:endParaRPr lang="en-US" altLang="zh-CN" b="1" dirty="0"/>
          </a:p>
          <a:p>
            <a:pPr lvl="1">
              <a:buSzPct val="45000"/>
              <a:buFont typeface="StarSymbol"/>
              <a:buChar char="●"/>
            </a:pPr>
            <a:endParaRPr lang="en-US" dirty="0"/>
          </a:p>
          <a:p>
            <a:pPr lvl="1">
              <a:buSzPct val="45000"/>
              <a:buFont typeface="StarSymbol"/>
              <a:buChar char="●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65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2559C-BAB5-CAE9-FDC0-EFB98304F8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en-US" sz="3200" dirty="0"/>
              <a:t>Basic Linux interrupt handling </a:t>
            </a:r>
            <a:r>
              <a:rPr lang="en-US" sz="2000" dirty="0"/>
              <a:t>(device driver’s perspective)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6EB7F-B885-5296-3F7D-35B190E783A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46100" y="1239799"/>
            <a:ext cx="11018520" cy="6438686"/>
          </a:xfrm>
        </p:spPr>
        <p:txBody>
          <a:bodyPr/>
          <a:lstStyle/>
          <a:p>
            <a:pPr>
              <a:buSzPct val="45000"/>
              <a:buFont typeface="StarSymbol"/>
              <a:buChar char="●"/>
            </a:pPr>
            <a:r>
              <a:rPr lang="en-US" altLang="zh-CN" dirty="0"/>
              <a:t>Hard interrupt handler (a.k.a. Interrupt Service Routine)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altLang="zh-CN" dirty="0"/>
              <a:t>It can be executed at any time, if local interrupts are not off.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altLang="zh-CN" dirty="0"/>
              <a:t>When it’s running, local interrupts are disabled, so no nesting interrupt handling.</a:t>
            </a:r>
          </a:p>
          <a:p>
            <a:pPr lvl="2">
              <a:buSzPct val="45000"/>
              <a:buFont typeface="StarSymbol"/>
              <a:buChar char="●"/>
            </a:pPr>
            <a:r>
              <a:rPr lang="en-US" altLang="zh-CN" dirty="0"/>
              <a:t>Linux supported nested interrupt handling before 2010.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altLang="zh-CN" dirty="0"/>
              <a:t>A handler may run on multiple CPUs.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altLang="zh-CN" dirty="0"/>
              <a:t>The handler must </a:t>
            </a:r>
            <a:r>
              <a:rPr lang="en-US" altLang="zh-CN" b="1" dirty="0"/>
              <a:t>not</a:t>
            </a:r>
            <a:r>
              <a:rPr lang="en-US" altLang="zh-CN" dirty="0"/>
              <a:t> sleep.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altLang="zh-CN" dirty="0"/>
              <a:t>The handler is also called the “top half”:</a:t>
            </a:r>
          </a:p>
          <a:p>
            <a:pPr lvl="2">
              <a:buSzPct val="45000"/>
              <a:buFont typeface="StarSymbol"/>
              <a:buChar char="●"/>
            </a:pPr>
            <a:r>
              <a:rPr lang="en-US" altLang="zh-CN" dirty="0"/>
              <a:t>It should run fast and resume the execution of the interrupted code asap.</a:t>
            </a:r>
          </a:p>
          <a:p>
            <a:pPr lvl="2">
              <a:buSzPct val="45000"/>
              <a:buFont typeface="StarSymbol"/>
              <a:buChar char="●"/>
            </a:pPr>
            <a:r>
              <a:rPr lang="en-US" altLang="zh-CN" dirty="0"/>
              <a:t>It often offloads further handling to “bottom halves”:  </a:t>
            </a:r>
            <a:r>
              <a:rPr lang="en-US" altLang="zh-CN" b="1" dirty="0"/>
              <a:t>softirqs, </a:t>
            </a:r>
            <a:r>
              <a:rPr lang="en-US" altLang="zh-CN" b="1" dirty="0" err="1"/>
              <a:t>tasklets</a:t>
            </a:r>
            <a:r>
              <a:rPr lang="en-US" altLang="zh-CN" b="1" dirty="0"/>
              <a:t>, </a:t>
            </a:r>
            <a:r>
              <a:rPr lang="en-US" altLang="zh-CN" b="1" dirty="0" err="1"/>
              <a:t>workqueues</a:t>
            </a:r>
            <a:r>
              <a:rPr lang="en-US" altLang="zh-CN" b="1" dirty="0"/>
              <a:t>, threaded </a:t>
            </a:r>
            <a:r>
              <a:rPr lang="en-US" altLang="zh-CN" b="1" dirty="0" err="1"/>
              <a:t>irqs</a:t>
            </a:r>
            <a:r>
              <a:rPr lang="en-US" altLang="zh-CN" b="1" dirty="0"/>
              <a:t>.</a:t>
            </a:r>
          </a:p>
          <a:p>
            <a:pPr lvl="2">
              <a:buSzPct val="45000"/>
              <a:buFont typeface="StarSymbol"/>
              <a:buChar char="●"/>
            </a:pPr>
            <a:r>
              <a:rPr lang="en-US" altLang="zh-CN" dirty="0"/>
              <a:t>The “bottom halves” run with local interrupts enabled.</a:t>
            </a:r>
            <a:br>
              <a:rPr lang="en-US" altLang="zh-CN" b="1" dirty="0"/>
            </a:br>
            <a:endParaRPr lang="en-US" altLang="zh-CN" b="1" dirty="0"/>
          </a:p>
          <a:p>
            <a:pPr>
              <a:buSzPct val="45000"/>
              <a:buFont typeface="StarSymbol"/>
              <a:buChar char="●"/>
            </a:pPr>
            <a:r>
              <a:rPr lang="en-US" dirty="0"/>
              <a:t>Typically, a driver requests an interrupt handler using</a:t>
            </a:r>
          </a:p>
          <a:p>
            <a:pPr marL="228600" lvl="1" indent="0">
              <a:buSzPct val="45000"/>
              <a:buNone/>
            </a:pPr>
            <a:r>
              <a:rPr lang="en-US" dirty="0"/>
              <a:t>	int request_irq(unsigned int irq, </a:t>
            </a:r>
            <a:r>
              <a:rPr lang="en-US" dirty="0" err="1"/>
              <a:t>irq_handler_t</a:t>
            </a:r>
            <a:r>
              <a:rPr lang="en-US" dirty="0"/>
              <a:t> handler, unsigned long flags,</a:t>
            </a:r>
          </a:p>
          <a:p>
            <a:pPr marL="228600" lvl="1" indent="0">
              <a:buSzPct val="45000"/>
              <a:buNone/>
            </a:pPr>
            <a:r>
              <a:rPr lang="en-US" dirty="0"/>
              <a:t>	                        const char *name, void *dev);</a:t>
            </a:r>
          </a:p>
          <a:p>
            <a:pPr lvl="1">
              <a:buSzPct val="45000"/>
              <a:buFont typeface="StarSymbol"/>
              <a:buChar char="●"/>
            </a:pPr>
            <a:endParaRPr lang="en-US" dirty="0"/>
          </a:p>
          <a:p>
            <a:pPr lvl="1">
              <a:buSzPct val="45000"/>
              <a:buFont typeface="StarSymbol"/>
              <a:buChar char="●"/>
            </a:pPr>
            <a:endParaRPr lang="en-US" altLang="zh-CN" b="1" dirty="0"/>
          </a:p>
          <a:p>
            <a:pPr lvl="1">
              <a:buSzPct val="45000"/>
              <a:buFont typeface="StarSymbol"/>
              <a:buChar char="●"/>
            </a:pPr>
            <a:endParaRPr lang="en-US" dirty="0"/>
          </a:p>
          <a:p>
            <a:pPr lvl="1">
              <a:buSzPct val="45000"/>
              <a:buFont typeface="StarSymbol"/>
              <a:buChar char="●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13013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2559C-BAB5-CAE9-FDC0-EFB98304F8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6740" y="167149"/>
            <a:ext cx="11018520" cy="492443"/>
          </a:xfrm>
        </p:spPr>
        <p:txBody>
          <a:bodyPr/>
          <a:lstStyle/>
          <a:p>
            <a:r>
              <a:rPr lang="en-US" sz="3200" dirty="0"/>
              <a:t>Basic Linux interrupt handling </a:t>
            </a:r>
            <a:r>
              <a:rPr lang="en-US" sz="2800" dirty="0"/>
              <a:t>(</a:t>
            </a:r>
            <a:r>
              <a:rPr lang="en-US" sz="2000" dirty="0"/>
              <a:t>an example in the MANA VF NIC driver)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7149C1-FE13-0D62-A1EB-52C5BBAA2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077" y="738250"/>
            <a:ext cx="5337897" cy="598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97653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2559C-BAB5-CAE9-FDC0-EFB98304F8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3" y="457200"/>
            <a:ext cx="11412008" cy="492443"/>
          </a:xfrm>
        </p:spPr>
        <p:txBody>
          <a:bodyPr/>
          <a:lstStyle/>
          <a:p>
            <a:r>
              <a:rPr lang="en-US" sz="3200" dirty="0"/>
              <a:t>Basic Linux interrupt handling (softirqs)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6EB7F-B885-5296-3F7D-35B190E783A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496939" y="1010245"/>
            <a:ext cx="11412008" cy="4801314"/>
          </a:xfrm>
        </p:spPr>
        <p:txBody>
          <a:bodyPr/>
          <a:lstStyle/>
          <a:p>
            <a:pPr>
              <a:buSzPct val="45000"/>
              <a:buFont typeface="StarSymbol"/>
              <a:buChar char="●"/>
            </a:pPr>
            <a:r>
              <a:rPr lang="en-US" altLang="zh-CN" dirty="0"/>
              <a:t>softirqs -- interrupt context.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altLang="zh-CN" dirty="0"/>
              <a:t>Don’t confuse it with </a:t>
            </a:r>
            <a:r>
              <a:rPr lang="en-US" altLang="zh-CN" dirty="0">
                <a:hlinkClick r:id="rId2"/>
              </a:rPr>
              <a:t>the x86 CPU instruction “INT n”</a:t>
            </a:r>
            <a:r>
              <a:rPr lang="en-US" altLang="zh-CN" dirty="0"/>
              <a:t>.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altLang="zh-CN" dirty="0"/>
              <a:t>Basically, it’s a fixed array of handlers plus a per-cpu bitmask of pending softirq events.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altLang="zh-CN" dirty="0"/>
              <a:t>Statically allocated at compile time – </a:t>
            </a:r>
            <a:r>
              <a:rPr lang="en-US" altLang="zh-CN" i="1" dirty="0"/>
              <a:t>typically, new drivers shouldn’t add new softirqs</a:t>
            </a:r>
            <a:r>
              <a:rPr lang="en-US" altLang="zh-CN" dirty="0"/>
              <a:t>.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altLang="zh-CN" dirty="0"/>
              <a:t>An interrupt handler marks some softirq for execution before returning and the softirq runs at a suitable time: </a:t>
            </a:r>
          </a:p>
          <a:p>
            <a:pPr lvl="2">
              <a:buSzPct val="45000"/>
              <a:buFont typeface="StarSymbol"/>
              <a:buChar char="●"/>
            </a:pPr>
            <a:r>
              <a:rPr lang="en-US" altLang="zh-CN" dirty="0"/>
              <a:t>In the return from the interrupt handler.</a:t>
            </a:r>
          </a:p>
          <a:p>
            <a:pPr lvl="3">
              <a:buSzPct val="45000"/>
              <a:buFont typeface="StarSymbol"/>
              <a:buChar char="●"/>
            </a:pPr>
            <a:r>
              <a:rPr lang="en-US" altLang="zh-CN" sz="1200" dirty="0"/>
              <a:t>Normally softirqs should be fast. In case softirqs run too long (e.g. &gt;2ms), __do_softirq() runs wakeup_softirqd.</a:t>
            </a:r>
          </a:p>
          <a:p>
            <a:pPr lvl="2">
              <a:buSzPct val="45000"/>
              <a:buFont typeface="StarSymbol"/>
              <a:buChar char="●"/>
            </a:pPr>
            <a:r>
              <a:rPr lang="en-US" altLang="zh-CN" dirty="0"/>
              <a:t>In the per-CPU ksoftirqd kernel thread.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altLang="zh-CN" dirty="0"/>
              <a:t>A handler may run on multiple CPUs. The handler must </a:t>
            </a:r>
            <a:r>
              <a:rPr lang="en-US" altLang="zh-CN" b="1" dirty="0"/>
              <a:t>not</a:t>
            </a:r>
            <a:r>
              <a:rPr lang="en-US" altLang="zh-CN" dirty="0"/>
              <a:t> sleep.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altLang="zh-CN" dirty="0"/>
              <a:t>Want to dig into the code? see </a:t>
            </a:r>
            <a:r>
              <a:rPr lang="en-US" altLang="zh-CN" dirty="0" err="1"/>
              <a:t>open_softirq</a:t>
            </a:r>
            <a:r>
              <a:rPr lang="en-US" altLang="zh-CN" dirty="0"/>
              <a:t>(), </a:t>
            </a:r>
            <a:r>
              <a:rPr lang="en-US" altLang="zh-CN" dirty="0" err="1"/>
              <a:t>raise_softirq</a:t>
            </a:r>
            <a:r>
              <a:rPr lang="en-US" altLang="zh-CN" dirty="0"/>
              <a:t>(), invoke_softirq(), __do_softirq().</a:t>
            </a:r>
          </a:p>
          <a:p>
            <a:pPr marL="457200" lvl="2" indent="0">
              <a:buSzPct val="45000"/>
              <a:buNone/>
            </a:pPr>
            <a:endParaRPr lang="en-US" altLang="zh-CN" dirty="0"/>
          </a:p>
          <a:p>
            <a:pPr lvl="1">
              <a:buSzPct val="45000"/>
              <a:buFont typeface="StarSymbol"/>
              <a:buChar char="●"/>
            </a:pPr>
            <a:endParaRPr lang="en-US" dirty="0"/>
          </a:p>
          <a:p>
            <a:pPr lvl="1">
              <a:buSzPct val="45000"/>
              <a:buFont typeface="StarSymbol"/>
              <a:buChar char="●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587926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2559C-BAB5-CAE9-FDC0-EFB98304F8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12844" y="447368"/>
            <a:ext cx="11412008" cy="492443"/>
          </a:xfrm>
        </p:spPr>
        <p:txBody>
          <a:bodyPr/>
          <a:lstStyle/>
          <a:p>
            <a:r>
              <a:rPr lang="en-US" sz="3200"/>
              <a:t>Basic Linux interrupt handling (</a:t>
            </a:r>
            <a:r>
              <a:rPr lang="en-US" sz="3200" err="1"/>
              <a:t>tasklets</a:t>
            </a:r>
            <a:r>
              <a:rPr lang="en-US" sz="320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6EB7F-B885-5296-3F7D-35B190E783A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12844" y="1029912"/>
            <a:ext cx="11018520" cy="3866554"/>
          </a:xfrm>
        </p:spPr>
        <p:txBody>
          <a:bodyPr/>
          <a:lstStyle/>
          <a:p>
            <a:pPr>
              <a:buSzPct val="45000"/>
              <a:buFont typeface="StarSymbol"/>
              <a:buChar char="●"/>
            </a:pPr>
            <a:r>
              <a:rPr lang="en-US" altLang="zh-CN" err="1"/>
              <a:t>tasklets</a:t>
            </a:r>
            <a:r>
              <a:rPr lang="en-US" altLang="zh-CN"/>
              <a:t> (built on top of softirqs) -- interrupt context.</a:t>
            </a:r>
          </a:p>
          <a:p>
            <a:pPr lvl="2">
              <a:buSzPct val="45000"/>
              <a:buFont typeface="StarSymbol"/>
              <a:buChar char="●"/>
            </a:pPr>
            <a:r>
              <a:rPr lang="en-US" altLang="zh-CN"/>
              <a:t>A dynamic list of handlers to be executed. The handlers must </a:t>
            </a:r>
            <a:r>
              <a:rPr lang="en-US" altLang="zh-CN" b="1"/>
              <a:t>not</a:t>
            </a:r>
            <a:r>
              <a:rPr lang="en-US" altLang="zh-CN"/>
              <a:t> sleep.</a:t>
            </a:r>
          </a:p>
          <a:p>
            <a:pPr lvl="2">
              <a:buSzPct val="45000"/>
              <a:buFont typeface="StarSymbol"/>
              <a:buChar char="●"/>
            </a:pPr>
            <a:r>
              <a:rPr lang="en-US" altLang="zh-CN"/>
              <a:t>A handler can run on only one CPU at the same time. </a:t>
            </a:r>
          </a:p>
          <a:p>
            <a:pPr>
              <a:buSzPct val="45000"/>
              <a:buFont typeface="StarSymbol"/>
              <a:buChar char="●"/>
            </a:pPr>
            <a:r>
              <a:rPr lang="en-US" altLang="zh-CN"/>
              <a:t>Basic tasklet APIs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altLang="zh-CN" sz="1400">
                <a:latin typeface="Courier"/>
              </a:rPr>
              <a:t>void </a:t>
            </a:r>
            <a:r>
              <a:rPr lang="en-US" altLang="zh-CN" sz="1400" err="1">
                <a:latin typeface="Courier"/>
              </a:rPr>
              <a:t>tasklet_init</a:t>
            </a:r>
            <a:r>
              <a:rPr lang="en-US" altLang="zh-CN" sz="1400">
                <a:latin typeface="Courier"/>
              </a:rPr>
              <a:t>(struct </a:t>
            </a:r>
            <a:r>
              <a:rPr lang="en-US" altLang="zh-CN" sz="1400" err="1">
                <a:latin typeface="Courier"/>
              </a:rPr>
              <a:t>tasklet_struct</a:t>
            </a:r>
            <a:r>
              <a:rPr lang="en-US" altLang="zh-CN" sz="1400">
                <a:latin typeface="Courier"/>
              </a:rPr>
              <a:t> *t, void (*</a:t>
            </a:r>
            <a:r>
              <a:rPr lang="en-US" altLang="zh-CN" sz="1400" err="1">
                <a:latin typeface="Courier"/>
              </a:rPr>
              <a:t>func</a:t>
            </a:r>
            <a:r>
              <a:rPr lang="en-US" altLang="zh-CN" sz="1400">
                <a:latin typeface="Courier"/>
              </a:rPr>
              <a:t>)(unsigned long), unsigned long data);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altLang="zh-CN" sz="1400">
                <a:latin typeface="Courier"/>
              </a:rPr>
              <a:t>void </a:t>
            </a:r>
            <a:r>
              <a:rPr lang="en-US" altLang="zh-CN" sz="1400" err="1">
                <a:latin typeface="Courier"/>
                <a:hlinkClick r:id="rId2"/>
              </a:rPr>
              <a:t>tasklet_setup</a:t>
            </a:r>
            <a:r>
              <a:rPr lang="en-US" altLang="zh-CN" sz="1400">
                <a:latin typeface="Courier"/>
              </a:rPr>
              <a:t>(struct </a:t>
            </a:r>
            <a:r>
              <a:rPr lang="en-US" altLang="zh-CN" sz="1400" err="1">
                <a:latin typeface="Courier"/>
              </a:rPr>
              <a:t>tasklet_struct</a:t>
            </a:r>
            <a:r>
              <a:rPr lang="en-US" altLang="zh-CN" sz="1400">
                <a:latin typeface="Courier"/>
              </a:rPr>
              <a:t> *t, void (*callback)(struct </a:t>
            </a:r>
            <a:r>
              <a:rPr lang="en-US" altLang="zh-CN" sz="1400" err="1">
                <a:latin typeface="Courier"/>
              </a:rPr>
              <a:t>tasklet_struct</a:t>
            </a:r>
            <a:r>
              <a:rPr lang="en-US" altLang="zh-CN" sz="1400">
                <a:latin typeface="Courier"/>
              </a:rPr>
              <a:t> *))</a:t>
            </a:r>
          </a:p>
          <a:p>
            <a:pPr lvl="1">
              <a:buSzPct val="45000"/>
              <a:buFont typeface="StarSymbol"/>
              <a:buChar char="●"/>
            </a:pPr>
            <a:endParaRPr lang="en-US" altLang="zh-CN" sz="1400">
              <a:latin typeface="Courier"/>
            </a:endParaRPr>
          </a:p>
          <a:p>
            <a:pPr lvl="1">
              <a:buSzPct val="45000"/>
              <a:buFont typeface="StarSymbol"/>
              <a:buChar char="●"/>
            </a:pPr>
            <a:r>
              <a:rPr lang="en-US" altLang="zh-CN" sz="1400">
                <a:latin typeface="Courier"/>
              </a:rPr>
              <a:t>void </a:t>
            </a:r>
            <a:r>
              <a:rPr lang="en-US" altLang="zh-CN" sz="1400" err="1">
                <a:latin typeface="Courier"/>
              </a:rPr>
              <a:t>tasklet_schedule</a:t>
            </a:r>
            <a:r>
              <a:rPr lang="en-US" altLang="zh-CN" sz="1400">
                <a:latin typeface="Courier"/>
              </a:rPr>
              <a:t>(struct </a:t>
            </a:r>
            <a:r>
              <a:rPr lang="en-US" altLang="zh-CN" sz="1400" err="1">
                <a:latin typeface="Courier"/>
              </a:rPr>
              <a:t>tasklet_struct</a:t>
            </a:r>
            <a:r>
              <a:rPr lang="en-US" altLang="zh-CN" sz="1400">
                <a:latin typeface="Courier"/>
              </a:rPr>
              <a:t> *t);</a:t>
            </a:r>
          </a:p>
          <a:p>
            <a:pPr lvl="1">
              <a:buSzPct val="45000"/>
              <a:buFont typeface="StarSymbol"/>
              <a:buChar char="●"/>
            </a:pPr>
            <a:endParaRPr lang="en-US" altLang="zh-CN" sz="1400">
              <a:latin typeface="Courier"/>
            </a:endParaRPr>
          </a:p>
          <a:p>
            <a:pPr lvl="1">
              <a:buSzPct val="45000"/>
              <a:buFont typeface="StarSymbol"/>
              <a:buChar char="●"/>
            </a:pPr>
            <a:r>
              <a:rPr lang="en-US" altLang="zh-CN" sz="1400">
                <a:latin typeface="Courier"/>
              </a:rPr>
              <a:t>void </a:t>
            </a:r>
            <a:r>
              <a:rPr lang="en-US" altLang="zh-CN" sz="1400" err="1">
                <a:latin typeface="Courier"/>
              </a:rPr>
              <a:t>tasklet_disable</a:t>
            </a:r>
            <a:r>
              <a:rPr lang="en-US" altLang="zh-CN" sz="1400">
                <a:latin typeface="Courier"/>
              </a:rPr>
              <a:t>(struct </a:t>
            </a:r>
            <a:r>
              <a:rPr lang="en-US" altLang="zh-CN" sz="1400" err="1">
                <a:latin typeface="Courier"/>
              </a:rPr>
              <a:t>tasklet_struct</a:t>
            </a:r>
            <a:r>
              <a:rPr lang="en-US" altLang="zh-CN" sz="1400">
                <a:latin typeface="Courier"/>
              </a:rPr>
              <a:t> *t);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altLang="zh-CN" sz="1400">
                <a:latin typeface="Courier"/>
              </a:rPr>
              <a:t>void </a:t>
            </a:r>
            <a:r>
              <a:rPr lang="en-US" altLang="zh-CN" sz="1400" err="1">
                <a:latin typeface="Courier"/>
              </a:rPr>
              <a:t>tasklet_enable</a:t>
            </a:r>
            <a:r>
              <a:rPr lang="en-US" altLang="zh-CN" sz="1400">
                <a:latin typeface="Courier"/>
              </a:rPr>
              <a:t>(struct </a:t>
            </a:r>
            <a:r>
              <a:rPr lang="en-US" altLang="zh-CN" sz="1400" err="1">
                <a:latin typeface="Courier"/>
              </a:rPr>
              <a:t>tasklet_struct</a:t>
            </a:r>
            <a:r>
              <a:rPr lang="en-US" altLang="zh-CN" sz="1400">
                <a:latin typeface="Courier"/>
              </a:rPr>
              <a:t> *t);</a:t>
            </a:r>
          </a:p>
          <a:p>
            <a:pPr lvl="1">
              <a:buSzPct val="45000"/>
              <a:buFont typeface="StarSymbol"/>
              <a:buChar char="●"/>
            </a:pPr>
            <a:endParaRPr lang="en-US" altLang="zh-CN" sz="1400">
              <a:latin typeface="Courier"/>
            </a:endParaRPr>
          </a:p>
          <a:p>
            <a:pPr lvl="1">
              <a:buSzPct val="45000"/>
              <a:buFont typeface="StarSymbol"/>
              <a:buChar char="●"/>
            </a:pPr>
            <a:r>
              <a:rPr lang="en-US" altLang="zh-CN" sz="1400">
                <a:latin typeface="Courier"/>
              </a:rPr>
              <a:t>void tasklet_kill(struct </a:t>
            </a:r>
            <a:r>
              <a:rPr lang="en-US" altLang="zh-CN" sz="1400" err="1">
                <a:latin typeface="Courier"/>
              </a:rPr>
              <a:t>tasklet_struct</a:t>
            </a:r>
            <a:r>
              <a:rPr lang="en-US" altLang="zh-CN" sz="1400">
                <a:latin typeface="Courier"/>
              </a:rPr>
              <a:t> *t);</a:t>
            </a:r>
          </a:p>
          <a:p>
            <a:pPr lvl="2">
              <a:buSzPct val="45000"/>
              <a:buFont typeface="StarSymbol"/>
              <a:buChar char="●"/>
            </a:pPr>
            <a:endParaRPr lang="en-US" altLang="zh-CN"/>
          </a:p>
          <a:p>
            <a:pPr marL="228600" lvl="1" indent="0">
              <a:buSzPct val="45000"/>
              <a:buNone/>
            </a:pPr>
            <a:endParaRPr lang="en-US"/>
          </a:p>
          <a:p>
            <a:pPr lvl="1">
              <a:buSzPct val="45000"/>
              <a:buFont typeface="StarSymbol"/>
              <a:buChar char="●"/>
            </a:pP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D9C44AF-20FE-A74E-7869-2E0CC9829FAF}"/>
              </a:ext>
            </a:extLst>
          </p:cNvPr>
          <p:cNvSpPr txBox="1">
            <a:spLocks/>
          </p:cNvSpPr>
          <p:nvPr/>
        </p:nvSpPr>
        <p:spPr>
          <a:xfrm>
            <a:off x="612844" y="5056203"/>
            <a:ext cx="1101852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45000"/>
              <a:buFont typeface="StarSymbol"/>
              <a:buChar char="●"/>
            </a:pPr>
            <a:r>
              <a:rPr lang="en-US" altLang="zh-CN"/>
              <a:t>Check include/linux/</a:t>
            </a:r>
            <a:r>
              <a:rPr lang="en-US" altLang="zh-CN" err="1"/>
              <a:t>interrupt.h</a:t>
            </a:r>
            <a:r>
              <a:rPr lang="en-US" altLang="zh-CN"/>
              <a:t> for the full API list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290498-994F-4E73-8FF7-4130554F83AC}"/>
              </a:ext>
            </a:extLst>
          </p:cNvPr>
          <p:cNvSpPr txBox="1"/>
          <p:nvPr/>
        </p:nvSpPr>
        <p:spPr>
          <a:xfrm>
            <a:off x="534186" y="5828088"/>
            <a:ext cx="80329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45000"/>
              <a:buFont typeface="StarSymbol"/>
              <a:buChar char="●"/>
            </a:pPr>
            <a:r>
              <a:rPr lang="en-US" altLang="zh-CN" sz="2800">
                <a:latin typeface="Segoe UI Semilight" panose="020B0402040204020203" pitchFamily="34" charset="0"/>
                <a:cs typeface="Segoe UI Semilight" panose="020B0402040204020203" pitchFamily="34" charset="0"/>
              </a:rPr>
              <a:t> An interesting read: </a:t>
            </a:r>
            <a:r>
              <a:rPr lang="en-US" altLang="zh-CN" sz="2800">
                <a:latin typeface="Segoe UI Semilight" panose="020B0402040204020203" pitchFamily="34" charset="0"/>
                <a:cs typeface="Segoe UI Semilight" panose="020B0402040204020203" pitchFamily="34" charset="0"/>
                <a:hlinkClick r:id="rId3"/>
              </a:rPr>
              <a:t>Modernizing the tasklet API</a:t>
            </a:r>
            <a:endParaRPr lang="en-US" altLang="zh-CN" sz="28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4704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2559C-BAB5-CAE9-FDC0-EFB98304F8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3" y="457200"/>
            <a:ext cx="11412008" cy="492443"/>
          </a:xfrm>
        </p:spPr>
        <p:txBody>
          <a:bodyPr/>
          <a:lstStyle/>
          <a:p>
            <a:r>
              <a:rPr lang="en-US" sz="3200"/>
              <a:t>Basic Linux interrupt handling (</a:t>
            </a:r>
            <a:r>
              <a:rPr lang="en-US" sz="3200" err="1"/>
              <a:t>workqueues</a:t>
            </a:r>
            <a:r>
              <a:rPr lang="en-US" sz="320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6EB7F-B885-5296-3F7D-35B190E783A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496939" y="1010245"/>
            <a:ext cx="11018520" cy="3104555"/>
          </a:xfrm>
        </p:spPr>
        <p:txBody>
          <a:bodyPr/>
          <a:lstStyle/>
          <a:p>
            <a:pPr>
              <a:buSzPct val="45000"/>
              <a:buFont typeface="StarSymbol"/>
              <a:buChar char="●"/>
            </a:pPr>
            <a:r>
              <a:rPr lang="en-US" altLang="zh-CN" err="1"/>
              <a:t>workqueues</a:t>
            </a:r>
            <a:r>
              <a:rPr lang="en-US" altLang="zh-CN"/>
              <a:t> -- process context</a:t>
            </a:r>
            <a:endParaRPr lang="en-US"/>
          </a:p>
          <a:p>
            <a:pPr lvl="1">
              <a:buSzPct val="45000"/>
              <a:buFont typeface="StarSymbol"/>
              <a:buChar char="●"/>
            </a:pPr>
            <a:r>
              <a:rPr lang="en-US" altLang="zh-CN"/>
              <a:t>The handler may sleep.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altLang="zh-CN"/>
              <a:t>A “work” on a workqueue is often scheduled from a hard irq or tasklet handler.</a:t>
            </a:r>
          </a:p>
          <a:p>
            <a:pPr lvl="2">
              <a:buSzPct val="45000"/>
              <a:buFont typeface="StarSymbol"/>
              <a:buChar char="●"/>
            </a:pPr>
            <a:endParaRPr lang="en-US" altLang="zh-CN"/>
          </a:p>
          <a:p>
            <a:pPr>
              <a:buSzPct val="45000"/>
              <a:buFont typeface="StarSymbol"/>
              <a:buChar char="●"/>
            </a:pPr>
            <a:r>
              <a:rPr lang="en-US" altLang="zh-CN"/>
              <a:t>Basic workqueue APIs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altLang="zh-CN" sz="1400">
                <a:latin typeface="Courier"/>
              </a:rPr>
              <a:t>struct </a:t>
            </a:r>
            <a:r>
              <a:rPr lang="en-US" altLang="zh-CN" sz="1400" err="1">
                <a:latin typeface="Courier"/>
              </a:rPr>
              <a:t>work_struct</a:t>
            </a:r>
            <a:r>
              <a:rPr lang="en-US" altLang="zh-CN" sz="1400">
                <a:latin typeface="Courier"/>
              </a:rPr>
              <a:t> </a:t>
            </a:r>
            <a:r>
              <a:rPr lang="en-US" altLang="zh-CN" sz="1400" b="1" err="1">
                <a:latin typeface="Courier"/>
              </a:rPr>
              <a:t>my_work</a:t>
            </a:r>
            <a:r>
              <a:rPr lang="en-US" altLang="zh-CN" sz="1400">
                <a:latin typeface="Courier"/>
              </a:rPr>
              <a:t>;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altLang="zh-CN" sz="1400">
                <a:latin typeface="Courier"/>
              </a:rPr>
              <a:t>INIT_WORK(&amp;</a:t>
            </a:r>
            <a:r>
              <a:rPr lang="en-US" altLang="zh-CN" sz="1400" b="1" err="1">
                <a:latin typeface="Courier"/>
              </a:rPr>
              <a:t>my_work</a:t>
            </a:r>
            <a:r>
              <a:rPr lang="en-US" altLang="zh-CN" sz="1400">
                <a:latin typeface="Courier"/>
              </a:rPr>
              <a:t>, </a:t>
            </a:r>
            <a:r>
              <a:rPr lang="en-US" altLang="zh-CN" sz="1400" err="1">
                <a:latin typeface="Courier"/>
              </a:rPr>
              <a:t>work_handler</a:t>
            </a:r>
            <a:r>
              <a:rPr lang="en-US" altLang="zh-CN" sz="1400">
                <a:latin typeface="Courier"/>
              </a:rPr>
              <a:t>);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altLang="zh-CN" sz="1400" err="1">
                <a:latin typeface="Courier"/>
              </a:rPr>
              <a:t>schedule_work</a:t>
            </a:r>
            <a:r>
              <a:rPr lang="en-US" altLang="zh-CN" sz="1400">
                <a:latin typeface="Courier"/>
              </a:rPr>
              <a:t>(&amp;</a:t>
            </a:r>
            <a:r>
              <a:rPr lang="en-US" altLang="zh-CN" sz="1400" b="1" err="1">
                <a:latin typeface="Courier"/>
              </a:rPr>
              <a:t>my_work</a:t>
            </a:r>
            <a:r>
              <a:rPr lang="en-US" altLang="zh-CN" sz="1400">
                <a:latin typeface="Courier"/>
              </a:rPr>
              <a:t>);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altLang="zh-CN" sz="1400" err="1">
                <a:latin typeface="Courier"/>
              </a:rPr>
              <a:t>queue_work</a:t>
            </a:r>
            <a:r>
              <a:rPr lang="en-US" altLang="zh-CN" sz="1400">
                <a:latin typeface="Courier"/>
              </a:rPr>
              <a:t>(</a:t>
            </a:r>
            <a:r>
              <a:rPr lang="en-US" altLang="zh-CN" sz="1400" err="1">
                <a:latin typeface="Courier"/>
              </a:rPr>
              <a:t>my_work_queue</a:t>
            </a:r>
            <a:r>
              <a:rPr lang="en-US" altLang="zh-CN" sz="1400">
                <a:latin typeface="Courier"/>
              </a:rPr>
              <a:t>, &amp;</a:t>
            </a:r>
            <a:r>
              <a:rPr lang="en-US" altLang="zh-CN" sz="1400" b="1" err="1">
                <a:latin typeface="Courier"/>
              </a:rPr>
              <a:t>my_work</a:t>
            </a:r>
            <a:r>
              <a:rPr lang="en-US" altLang="zh-CN" sz="1400">
                <a:latin typeface="Courier"/>
              </a:rPr>
              <a:t>);</a:t>
            </a:r>
          </a:p>
          <a:p>
            <a:pPr lvl="2">
              <a:buSzPct val="45000"/>
              <a:buFont typeface="StarSymbol"/>
              <a:buChar char="●"/>
            </a:pPr>
            <a:endParaRPr lang="en-US" altLang="zh-CN"/>
          </a:p>
          <a:p>
            <a:pPr lvl="1">
              <a:buSzPct val="45000"/>
              <a:buFont typeface="StarSymbol"/>
              <a:buChar char="●"/>
            </a:pPr>
            <a:endParaRPr lang="en-US" altLang="zh-CN"/>
          </a:p>
          <a:p>
            <a:pPr lvl="1">
              <a:buSzPct val="45000"/>
              <a:buFont typeface="StarSymbol"/>
              <a:buChar char="●"/>
            </a:pPr>
            <a:endParaRPr lang="en-US"/>
          </a:p>
          <a:p>
            <a:pPr lvl="1">
              <a:buSzPct val="45000"/>
              <a:buFont typeface="StarSymbol"/>
              <a:buChar char="●"/>
            </a:pPr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0989876-2B02-2DD0-CC7C-81A28DA8FE39}"/>
              </a:ext>
            </a:extLst>
          </p:cNvPr>
          <p:cNvSpPr txBox="1">
            <a:spLocks/>
          </p:cNvSpPr>
          <p:nvPr/>
        </p:nvSpPr>
        <p:spPr>
          <a:xfrm>
            <a:off x="612844" y="5056203"/>
            <a:ext cx="1101852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45000"/>
              <a:buFont typeface="StarSymbol"/>
              <a:buChar char="●"/>
            </a:pPr>
            <a:r>
              <a:rPr lang="en-US" altLang="zh-CN"/>
              <a:t>Check include/linux/</a:t>
            </a:r>
            <a:r>
              <a:rPr lang="en-US" altLang="zh-CN" err="1"/>
              <a:t>workqueue.h</a:t>
            </a:r>
            <a:r>
              <a:rPr lang="en-US" altLang="zh-CN"/>
              <a:t> for the full API list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3049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CD3D6-25E2-2C2C-03F4-C2609D52B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Instructor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3EA32-2309-B5A2-B194-3FD055A5EA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3877985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i="1">
                <a:latin typeface="Calibri"/>
                <a:cs typeface="Calibri"/>
              </a:rPr>
              <a:t> Steven French</a:t>
            </a:r>
            <a:endParaRPr lang="en-US"/>
          </a:p>
          <a:p>
            <a:r>
              <a:rPr lang="en-US">
                <a:latin typeface="Calibri"/>
                <a:cs typeface="Calibri"/>
              </a:rPr>
              <a:t>-    Original author, and maintainer of the Linux SMB3 network filesystem client (</a:t>
            </a:r>
            <a:r>
              <a:rPr lang="en-US" err="1">
                <a:latin typeface="Calibri"/>
                <a:cs typeface="Calibri"/>
              </a:rPr>
              <a:t>cifs.ko</a:t>
            </a:r>
            <a:r>
              <a:rPr lang="en-US">
                <a:latin typeface="Calibri"/>
                <a:cs typeface="Calibri"/>
              </a:rPr>
              <a:t>), one of the more active Linux filesystems, and also co-maintainer of the new kernel server (</a:t>
            </a:r>
            <a:r>
              <a:rPr lang="en-US" err="1">
                <a:latin typeface="Calibri"/>
                <a:cs typeface="Calibri"/>
              </a:rPr>
              <a:t>ksmbd</a:t>
            </a:r>
            <a:r>
              <a:rPr lang="en-US">
                <a:latin typeface="Calibri"/>
                <a:cs typeface="Calibri"/>
              </a:rPr>
              <a:t>).</a:t>
            </a:r>
          </a:p>
          <a:p>
            <a:pPr marL="457200" indent="-457200">
              <a:buFontTx/>
              <a:buChar char="-"/>
            </a:pPr>
            <a:r>
              <a:rPr lang="en-US">
                <a:latin typeface="Calibri"/>
                <a:cs typeface="Calibri"/>
              </a:rPr>
              <a:t>Member of the Samba team (and original author of the 'net' utility)</a:t>
            </a:r>
          </a:p>
          <a:p>
            <a:pPr marL="457200" indent="-457200">
              <a:buFontTx/>
              <a:buChar char="-"/>
            </a:pPr>
            <a:r>
              <a:rPr lang="en-US">
                <a:latin typeface="Calibri"/>
                <a:cs typeface="Calibri"/>
              </a:rPr>
              <a:t>Work in the Azure Files team</a:t>
            </a:r>
          </a:p>
          <a:p>
            <a:pPr marL="457200" indent="-457200">
              <a:buFontTx/>
              <a:buChar char="-"/>
            </a:pPr>
            <a:r>
              <a:rPr lang="en-US">
                <a:latin typeface="Calibri"/>
                <a:cs typeface="Calibri"/>
              </a:rPr>
              <a:t>Formerly was File Systems Architect at the IBM Linux Technology Center</a:t>
            </a:r>
          </a:p>
          <a:p>
            <a:pPr marL="457200" indent="-457200">
              <a:buFontTx/>
              <a:buChar char="-"/>
            </a:pPr>
            <a:r>
              <a:rPr lang="en-US">
                <a:latin typeface="Calibri"/>
                <a:cs typeface="Calibri"/>
              </a:rPr>
              <a:t>Rice University (Bachelors CS, Masters Computer Engineering)</a:t>
            </a:r>
          </a:p>
        </p:txBody>
      </p:sp>
    </p:spTree>
    <p:extLst>
      <p:ext uri="{BB962C8B-B14F-4D97-AF65-F5344CB8AC3E}">
        <p14:creationId xmlns:p14="http://schemas.microsoft.com/office/powerpoint/2010/main" val="239593318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2559C-BAB5-CAE9-FDC0-EFB98304F8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3" y="457200"/>
            <a:ext cx="11412008" cy="492443"/>
          </a:xfrm>
        </p:spPr>
        <p:txBody>
          <a:bodyPr/>
          <a:lstStyle/>
          <a:p>
            <a:r>
              <a:rPr lang="en-US" sz="3200" dirty="0"/>
              <a:t>Basic Linux interrupt handling (</a:t>
            </a:r>
            <a:r>
              <a:rPr lang="en-US" altLang="zh-CN" sz="2400" b="1" dirty="0"/>
              <a:t>threaded </a:t>
            </a:r>
            <a:r>
              <a:rPr lang="en-US" altLang="zh-CN" sz="2400" b="1" dirty="0" err="1"/>
              <a:t>irqs</a:t>
            </a:r>
            <a:r>
              <a:rPr lang="en-US" sz="3200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6EB7F-B885-5296-3F7D-35B190E783A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46101" y="1496942"/>
            <a:ext cx="11018520" cy="4124206"/>
          </a:xfrm>
        </p:spPr>
        <p:txBody>
          <a:bodyPr/>
          <a:lstStyle/>
          <a:p>
            <a:pPr>
              <a:buSzPct val="45000"/>
              <a:buFont typeface="StarSymbol"/>
              <a:buChar char="●"/>
            </a:pPr>
            <a:r>
              <a:rPr lang="en-US" altLang="zh-CN" sz="2000" dirty="0">
                <a:latin typeface="+mn-lt"/>
              </a:rPr>
              <a:t>int </a:t>
            </a:r>
            <a:r>
              <a:rPr lang="en-US" altLang="zh-CN" sz="2000" b="1" dirty="0">
                <a:latin typeface="+mn-lt"/>
              </a:rPr>
              <a:t>request_threaded_irq</a:t>
            </a:r>
            <a:r>
              <a:rPr lang="en-US" altLang="zh-CN" sz="2000" dirty="0">
                <a:latin typeface="+mn-lt"/>
              </a:rPr>
              <a:t>(unsigned int irq, </a:t>
            </a:r>
            <a:r>
              <a:rPr lang="en-US" altLang="zh-CN" sz="2000" dirty="0" err="1">
                <a:latin typeface="+mn-lt"/>
              </a:rPr>
              <a:t>irq_handler_t</a:t>
            </a:r>
            <a:r>
              <a:rPr lang="en-US" altLang="zh-CN" sz="2000" dirty="0">
                <a:latin typeface="+mn-lt"/>
              </a:rPr>
              <a:t> </a:t>
            </a:r>
            <a:r>
              <a:rPr lang="en-US" altLang="zh-CN" sz="2000" b="1" dirty="0">
                <a:latin typeface="+mn-lt"/>
              </a:rPr>
              <a:t>handler</a:t>
            </a:r>
            <a:r>
              <a:rPr lang="en-US" altLang="zh-CN" sz="2000" dirty="0">
                <a:latin typeface="+mn-lt"/>
              </a:rPr>
              <a:t>, </a:t>
            </a:r>
            <a:r>
              <a:rPr lang="en-US" altLang="zh-CN" sz="2000" dirty="0" err="1">
                <a:latin typeface="+mn-lt"/>
              </a:rPr>
              <a:t>irq_handler_t</a:t>
            </a:r>
            <a:r>
              <a:rPr lang="en-US" altLang="zh-CN" sz="2000" dirty="0">
                <a:latin typeface="+mn-lt"/>
              </a:rPr>
              <a:t> </a:t>
            </a:r>
            <a:r>
              <a:rPr lang="en-US" altLang="zh-CN" sz="2000" b="1" dirty="0" err="1">
                <a:latin typeface="+mn-lt"/>
              </a:rPr>
              <a:t>thread_fn</a:t>
            </a:r>
            <a:r>
              <a:rPr lang="en-US" altLang="zh-CN" sz="2000" dirty="0">
                <a:latin typeface="+mn-lt"/>
              </a:rPr>
              <a:t>,</a:t>
            </a:r>
          </a:p>
          <a:p>
            <a:pPr marL="228600" lvl="1" indent="0">
              <a:buSzPct val="45000"/>
              <a:buNone/>
            </a:pPr>
            <a:r>
              <a:rPr lang="en-US" altLang="zh-CN" sz="1200" dirty="0"/>
              <a:t>			          </a:t>
            </a:r>
            <a:r>
              <a:rPr lang="en-US" altLang="zh-CN" dirty="0"/>
              <a:t>unsigned long flags, const char *name, void *dev);</a:t>
            </a:r>
          </a:p>
          <a:p>
            <a:pPr lvl="3">
              <a:buSzPct val="45000"/>
              <a:buFont typeface="StarSymbol"/>
              <a:buChar char="●"/>
            </a:pPr>
            <a:endParaRPr lang="en-US" altLang="zh-CN" dirty="0"/>
          </a:p>
          <a:p>
            <a:pPr lvl="1">
              <a:buSzPct val="45000"/>
              <a:buFont typeface="StarSymbol"/>
              <a:buChar char="●"/>
            </a:pPr>
            <a:r>
              <a:rPr lang="en-US" altLang="zh-CN" b="1" dirty="0"/>
              <a:t>handler</a:t>
            </a:r>
            <a:r>
              <a:rPr lang="en-US" altLang="zh-CN" dirty="0"/>
              <a:t>: if the interrupt can be handled quickly (e.g. in 100us), it can return </a:t>
            </a:r>
            <a:r>
              <a:rPr lang="en-US" altLang="zh-CN" b="0" i="0" dirty="0">
                <a:solidFill>
                  <a:srgbClr val="3D3B49"/>
                </a:solidFill>
                <a:effectLst/>
                <a:latin typeface="Courier New" panose="02070309020205020404" pitchFamily="49" charset="0"/>
              </a:rPr>
              <a:t>IRQ_HANDLED; </a:t>
            </a:r>
            <a:r>
              <a:rPr lang="en-US" altLang="zh-CN" dirty="0"/>
              <a:t>otherwise, it should return </a:t>
            </a:r>
            <a:r>
              <a:rPr lang="en-US" altLang="zh-CN" b="0" i="0" dirty="0">
                <a:solidFill>
                  <a:srgbClr val="3D3B49"/>
                </a:solidFill>
                <a:effectLst/>
                <a:latin typeface="Courier New" panose="02070309020205020404" pitchFamily="49" charset="0"/>
              </a:rPr>
              <a:t>IRQ_WAKE_THREAD.</a:t>
            </a:r>
            <a:endParaRPr lang="en-US" altLang="zh-CN" dirty="0">
              <a:solidFill>
                <a:srgbClr val="3D3B49"/>
              </a:solidFill>
              <a:latin typeface="Courier New" panose="02070309020205020404" pitchFamily="49" charset="0"/>
            </a:endParaRPr>
          </a:p>
          <a:p>
            <a:pPr lvl="2">
              <a:buSzPct val="45000"/>
              <a:buFont typeface="StarSymbol"/>
              <a:buChar char="●"/>
            </a:pPr>
            <a:endParaRPr lang="en-US" altLang="zh-CN" dirty="0"/>
          </a:p>
          <a:p>
            <a:pPr lvl="1">
              <a:buSzPct val="45000"/>
              <a:buFont typeface="StarSymbol"/>
              <a:buChar char="●"/>
            </a:pPr>
            <a:r>
              <a:rPr lang="en-US" b="1" dirty="0" err="1"/>
              <a:t>thread_fn</a:t>
            </a:r>
            <a:r>
              <a:rPr lang="en-US" dirty="0"/>
              <a:t>:</a:t>
            </a:r>
          </a:p>
          <a:p>
            <a:pPr lvl="2">
              <a:buSzPct val="45000"/>
              <a:buFont typeface="StarSymbol"/>
              <a:buChar char="●"/>
            </a:pPr>
            <a:r>
              <a:rPr lang="en-US" altLang="zh-CN" dirty="0"/>
              <a:t>This function may sleep.</a:t>
            </a:r>
          </a:p>
          <a:p>
            <a:pPr lvl="2">
              <a:buSzPct val="45000"/>
              <a:buFont typeface="StarSymbol"/>
              <a:buChar char="●"/>
            </a:pPr>
            <a:r>
              <a:rPr lang="en-US" altLang="zh-CN" dirty="0"/>
              <a:t>The thread can be scheduled to run together with other kernel threads and user processes.</a:t>
            </a:r>
          </a:p>
          <a:p>
            <a:pPr>
              <a:buSzPct val="45000"/>
              <a:buFont typeface="StarSymbol"/>
              <a:buChar char="●"/>
            </a:pPr>
            <a:endParaRPr lang="en-US" altLang="zh-CN" b="1" dirty="0"/>
          </a:p>
          <a:p>
            <a:pPr lvl="1">
              <a:buSzPct val="45000"/>
              <a:buFont typeface="StarSymbol"/>
              <a:buChar char="●"/>
            </a:pPr>
            <a:endParaRPr lang="en-US" dirty="0"/>
          </a:p>
          <a:p>
            <a:pPr lvl="1">
              <a:buSzPct val="45000"/>
              <a:buFont typeface="StarSymbol"/>
              <a:buChar char="●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97BE89-F11E-608B-B01A-5FD6E9A20304}"/>
              </a:ext>
            </a:extLst>
          </p:cNvPr>
          <p:cNvSpPr txBox="1"/>
          <p:nvPr/>
        </p:nvSpPr>
        <p:spPr>
          <a:xfrm>
            <a:off x="447777" y="995991"/>
            <a:ext cx="105004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The main goal is to reduce </a:t>
            </a:r>
            <a:r>
              <a:rPr lang="en-US" altLang="zh-CN" dirty="0"/>
              <a:t>system </a:t>
            </a:r>
            <a:r>
              <a:rPr lang="en-US" altLang="zh-CN"/>
              <a:t>latency caused by hard irq handlers or softirqs/</a:t>
            </a:r>
            <a:r>
              <a:rPr lang="en-US" altLang="zh-CN" err="1"/>
              <a:t>tasklets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593704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2559C-BAB5-CAE9-FDC0-EFB98304F8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2" y="457200"/>
            <a:ext cx="11151453" cy="369332"/>
          </a:xfrm>
        </p:spPr>
        <p:txBody>
          <a:bodyPr/>
          <a:lstStyle/>
          <a:p>
            <a:r>
              <a:rPr lang="en-US" sz="2000"/>
              <a:t>Lab 4: </a:t>
            </a:r>
            <a:r>
              <a:rPr lang="en-US" sz="2400"/>
              <a:t>Analyze how vmbus_isr() offloads work to </a:t>
            </a:r>
            <a:r>
              <a:rPr lang="en-US" sz="2400" err="1"/>
              <a:t>tasklets</a:t>
            </a:r>
            <a:r>
              <a:rPr lang="en-US" sz="2400"/>
              <a:t>/</a:t>
            </a:r>
            <a:r>
              <a:rPr lang="en-US" sz="2400" err="1"/>
              <a:t>wokqueues</a:t>
            </a:r>
            <a:endParaRPr lang="en-US" sz="2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074589-A3D3-B6DD-8AE3-4B4689F51231}"/>
              </a:ext>
            </a:extLst>
          </p:cNvPr>
          <p:cNvSpPr txBox="1"/>
          <p:nvPr/>
        </p:nvSpPr>
        <p:spPr>
          <a:xfrm>
            <a:off x="447777" y="995991"/>
            <a:ext cx="10633177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The VMBus interrupt handler is drivers/hv/vmbus_drv.c: vmbus_isr().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VMBus “message” interrupts are further handled in tasklet.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>
                <a:latin typeface="Calibri" panose="020F0502020204030204" pitchFamily="34" charset="0"/>
                <a:cs typeface="Calibri" panose="020F0502020204030204" pitchFamily="34" charset="0"/>
              </a:rPr>
              <a:t>vmbus_isr() -&gt; </a:t>
            </a:r>
            <a:r>
              <a:rPr lang="en-US" altLang="zh-CN" sz="1400" err="1">
                <a:latin typeface="Calibri" panose="020F0502020204030204" pitchFamily="34" charset="0"/>
                <a:cs typeface="Calibri" panose="020F0502020204030204" pitchFamily="34" charset="0"/>
              </a:rPr>
              <a:t>tasklet_schedule</a:t>
            </a:r>
            <a:r>
              <a:rPr lang="en-US" altLang="zh-CN" sz="1400">
                <a:latin typeface="Calibri" panose="020F0502020204030204" pitchFamily="34" charset="0"/>
                <a:cs typeface="Calibri" panose="020F0502020204030204" pitchFamily="34" charset="0"/>
              </a:rPr>
              <a:t>(&amp;</a:t>
            </a:r>
            <a:r>
              <a:rPr lang="en-US" altLang="zh-CN" sz="1400" err="1">
                <a:latin typeface="Calibri" panose="020F0502020204030204" pitchFamily="34" charset="0"/>
                <a:cs typeface="Calibri" panose="020F0502020204030204" pitchFamily="34" charset="0"/>
              </a:rPr>
              <a:t>hv_cpu</a:t>
            </a:r>
            <a:r>
              <a:rPr lang="en-US" altLang="zh-CN" sz="1400">
                <a:latin typeface="Calibri" panose="020F0502020204030204" pitchFamily="34" charset="0"/>
                <a:cs typeface="Calibri" panose="020F0502020204030204" pitchFamily="34" charset="0"/>
              </a:rPr>
              <a:t>-&gt;</a:t>
            </a:r>
            <a:r>
              <a:rPr lang="en-US" altLang="zh-CN" sz="1400" err="1">
                <a:latin typeface="Calibri" panose="020F0502020204030204" pitchFamily="34" charset="0"/>
                <a:cs typeface="Calibri" panose="020F0502020204030204" pitchFamily="34" charset="0"/>
              </a:rPr>
              <a:t>msg_dpc</a:t>
            </a:r>
            <a:r>
              <a:rPr lang="en-US" altLang="zh-CN" sz="140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>
                <a:latin typeface="Calibri" panose="020F0502020204030204" pitchFamily="34" charset="0"/>
                <a:cs typeface="Calibri" panose="020F0502020204030204" pitchFamily="34" charset="0"/>
              </a:rPr>
              <a:t>drivers/hv/hv.c: </a:t>
            </a:r>
            <a:r>
              <a:rPr lang="en-US" altLang="zh-CN" sz="1400" err="1">
                <a:latin typeface="Calibri" panose="020F0502020204030204" pitchFamily="34" charset="0"/>
                <a:cs typeface="Calibri" panose="020F0502020204030204" pitchFamily="34" charset="0"/>
              </a:rPr>
              <a:t>tasklet_init</a:t>
            </a:r>
            <a:r>
              <a:rPr lang="en-US" altLang="zh-CN" sz="1400">
                <a:latin typeface="Calibri" panose="020F0502020204030204" pitchFamily="34" charset="0"/>
                <a:cs typeface="Calibri" panose="020F0502020204030204" pitchFamily="34" charset="0"/>
              </a:rPr>
              <a:t>(&amp;</a:t>
            </a:r>
            <a:r>
              <a:rPr lang="en-US" altLang="zh-CN" sz="1400" err="1">
                <a:latin typeface="Calibri" panose="020F0502020204030204" pitchFamily="34" charset="0"/>
                <a:cs typeface="Calibri" panose="020F0502020204030204" pitchFamily="34" charset="0"/>
              </a:rPr>
              <a:t>hv_cpu</a:t>
            </a:r>
            <a:r>
              <a:rPr lang="en-US" altLang="zh-CN" sz="1400">
                <a:latin typeface="Calibri" panose="020F0502020204030204" pitchFamily="34" charset="0"/>
                <a:cs typeface="Calibri" panose="020F0502020204030204" pitchFamily="34" charset="0"/>
              </a:rPr>
              <a:t>-&gt;</a:t>
            </a:r>
            <a:r>
              <a:rPr lang="en-US" altLang="zh-CN" sz="1400" err="1">
                <a:latin typeface="Calibri" panose="020F0502020204030204" pitchFamily="34" charset="0"/>
                <a:cs typeface="Calibri" panose="020F0502020204030204" pitchFamily="34" charset="0"/>
              </a:rPr>
              <a:t>msg_dpc</a:t>
            </a:r>
            <a:r>
              <a:rPr lang="en-US" altLang="zh-CN" sz="1400">
                <a:latin typeface="Calibri" panose="020F0502020204030204" pitchFamily="34" charset="0"/>
                <a:cs typeface="Calibri" panose="020F0502020204030204" pitchFamily="34" charset="0"/>
              </a:rPr>
              <a:t>, vmbus_on_msg_dpc, (unsigned long) </a:t>
            </a:r>
            <a:r>
              <a:rPr lang="en-US" altLang="zh-CN" sz="1400" err="1">
                <a:latin typeface="Calibri" panose="020F0502020204030204" pitchFamily="34" charset="0"/>
                <a:cs typeface="Calibri" panose="020F0502020204030204" pitchFamily="34" charset="0"/>
              </a:rPr>
              <a:t>hv_cpu</a:t>
            </a:r>
            <a:r>
              <a:rPr lang="en-US" altLang="zh-CN" sz="140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>
                <a:latin typeface="Calibri" panose="020F0502020204030204" pitchFamily="34" charset="0"/>
                <a:cs typeface="Calibri" panose="020F0502020204030204" pitchFamily="34" charset="0"/>
              </a:rPr>
              <a:t>vmbus_on_msg_dpc() offloads further handling to a workqueue.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/>
              <a:t>Depending on the VMBus channel/device types, VMBus “event’ interrupts can be handled: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200">
                <a:latin typeface="Calibri" panose="020F0502020204030204" pitchFamily="34" charset="0"/>
                <a:cs typeface="Calibri" panose="020F0502020204030204" pitchFamily="34" charset="0"/>
              </a:rPr>
              <a:t>By the sync function call: vmbus_isr() -&gt; </a:t>
            </a:r>
            <a:r>
              <a:rPr lang="en-US" altLang="zh-CN" sz="1200" err="1">
                <a:latin typeface="Calibri" panose="020F0502020204030204" pitchFamily="34" charset="0"/>
                <a:cs typeface="Calibri" panose="020F0502020204030204" pitchFamily="34" charset="0"/>
              </a:rPr>
              <a:t>vmbus_chan_sched</a:t>
            </a:r>
            <a:r>
              <a:rPr lang="en-US" altLang="zh-CN" sz="1200">
                <a:latin typeface="Calibri" panose="020F0502020204030204" pitchFamily="34" charset="0"/>
                <a:cs typeface="Calibri" panose="020F0502020204030204" pitchFamily="34" charset="0"/>
              </a:rPr>
              <a:t>() -&gt; channel-&gt;</a:t>
            </a:r>
            <a:r>
              <a:rPr lang="en-US" altLang="zh-CN" sz="1200" err="1">
                <a:latin typeface="Calibri" panose="020F0502020204030204" pitchFamily="34" charset="0"/>
                <a:cs typeface="Calibri" panose="020F0502020204030204" pitchFamily="34" charset="0"/>
              </a:rPr>
              <a:t>onchannel_callback</a:t>
            </a:r>
            <a:r>
              <a:rPr lang="en-US" altLang="zh-CN" sz="120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200">
                <a:latin typeface="Calibri" panose="020F0502020204030204" pitchFamily="34" charset="0"/>
                <a:cs typeface="Calibri" panose="020F0502020204030204" pitchFamily="34" charset="0"/>
              </a:rPr>
              <a:t>In a tasklet: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1200" err="1">
                <a:latin typeface="Calibri" panose="020F0502020204030204" pitchFamily="34" charset="0"/>
                <a:cs typeface="Calibri" panose="020F0502020204030204" pitchFamily="34" charset="0"/>
              </a:rPr>
              <a:t>tasklet_schedule</a:t>
            </a:r>
            <a:r>
              <a:rPr lang="en-US" altLang="zh-CN" sz="1200">
                <a:latin typeface="Calibri" panose="020F0502020204030204" pitchFamily="34" charset="0"/>
                <a:cs typeface="Calibri" panose="020F0502020204030204" pitchFamily="34" charset="0"/>
              </a:rPr>
              <a:t>(&amp;channel-&gt;</a:t>
            </a:r>
            <a:r>
              <a:rPr lang="en-US" altLang="zh-CN" sz="1200" err="1">
                <a:latin typeface="Calibri" panose="020F0502020204030204" pitchFamily="34" charset="0"/>
                <a:cs typeface="Calibri" panose="020F0502020204030204" pitchFamily="34" charset="0"/>
              </a:rPr>
              <a:t>callback_event</a:t>
            </a:r>
            <a:r>
              <a:rPr lang="en-US" altLang="zh-CN" sz="120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a-DK" altLang="zh-CN" sz="1200">
                <a:latin typeface="Calibri" panose="020F0502020204030204" pitchFamily="34" charset="0"/>
                <a:cs typeface="Calibri" panose="020F0502020204030204" pitchFamily="34" charset="0"/>
              </a:rPr>
              <a:t>drivers/hv/channel_mgmt.c: </a:t>
            </a:r>
            <a:r>
              <a:rPr lang="en-US" altLang="zh-CN" sz="1200" err="1">
                <a:latin typeface="Calibri" panose="020F0502020204030204" pitchFamily="34" charset="0"/>
                <a:cs typeface="Calibri" panose="020F0502020204030204" pitchFamily="34" charset="0"/>
              </a:rPr>
              <a:t>tasklet_init</a:t>
            </a:r>
            <a:r>
              <a:rPr lang="en-US" altLang="zh-CN" sz="1200">
                <a:latin typeface="Calibri" panose="020F0502020204030204" pitchFamily="34" charset="0"/>
                <a:cs typeface="Calibri" panose="020F0502020204030204" pitchFamily="34" charset="0"/>
              </a:rPr>
              <a:t>(&amp;channel-&gt;</a:t>
            </a:r>
            <a:r>
              <a:rPr lang="en-US" altLang="zh-CN" sz="1200" err="1">
                <a:latin typeface="Calibri" panose="020F0502020204030204" pitchFamily="34" charset="0"/>
                <a:cs typeface="Calibri" panose="020F0502020204030204" pitchFamily="34" charset="0"/>
              </a:rPr>
              <a:t>callback_event</a:t>
            </a:r>
            <a:r>
              <a:rPr lang="en-US" altLang="zh-CN" sz="1200">
                <a:latin typeface="Calibri" panose="020F0502020204030204" pitchFamily="34" charset="0"/>
                <a:cs typeface="Calibri" panose="020F0502020204030204" pitchFamily="34" charset="0"/>
              </a:rPr>
              <a:t>, vmbus_on_event, (unsigned long)channel);</a:t>
            </a:r>
            <a:endParaRPr lang="zh-CN" alt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8BCF89-757A-971C-5DA5-348FBC516550}"/>
              </a:ext>
            </a:extLst>
          </p:cNvPr>
          <p:cNvSpPr txBox="1"/>
          <p:nvPr/>
        </p:nvSpPr>
        <p:spPr>
          <a:xfrm>
            <a:off x="531351" y="4161978"/>
            <a:ext cx="106331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Submit a patch to replace the </a:t>
            </a:r>
            <a:r>
              <a:rPr lang="en-US" altLang="zh-CN" err="1"/>
              <a:t>tasklet_init</a:t>
            </a:r>
            <a:r>
              <a:rPr lang="en-US" altLang="zh-CN"/>
              <a:t>() usages with </a:t>
            </a:r>
            <a:r>
              <a:rPr lang="en-US" altLang="zh-CN" err="1"/>
              <a:t>tasklet_setup</a:t>
            </a:r>
            <a:r>
              <a:rPr lang="en-US" altLang="zh-CN"/>
              <a:t>()?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37566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4BB8B-D3AF-2DAD-DB63-A1F4A9D3B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12" y="5123816"/>
            <a:ext cx="10515600" cy="923330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B1A95C-0722-1EB7-A324-6F87EC500C91}"/>
              </a:ext>
            </a:extLst>
          </p:cNvPr>
          <p:cNvSpPr txBox="1">
            <a:spLocks/>
          </p:cNvSpPr>
          <p:nvPr/>
        </p:nvSpPr>
        <p:spPr>
          <a:xfrm>
            <a:off x="844550" y="880599"/>
            <a:ext cx="9109784" cy="92333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000" b="0" kern="1200" cap="none" spc="-5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8229342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5C3BD-3BFF-40F7-596C-991FB82ED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>
                <a:cs typeface="Segoe UI"/>
              </a:rPr>
              <a:t>Next Week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96866C1-0D26-1C41-9BA7-4F2F97420E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10324854" cy="4955203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457200" indent="-457200">
              <a:buFont typeface="Arial" panose="05000000000000000000" pitchFamily="2" charset="2"/>
              <a:buChar char="•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zh-CN" sz="2800" b="1" dirty="0">
                <a:solidFill>
                  <a:srgbClr val="000000"/>
                </a:solidFill>
                <a:cs typeface="Segoe UI"/>
              </a:rPr>
              <a:t>Linux Device, Driver &amp; Bus Model</a:t>
            </a:r>
            <a:endParaRPr lang="en-US" dirty="0">
              <a:latin typeface="+mn-lt"/>
              <a:cs typeface="Segoe UI" panose="020B0502040204020203" pitchFamily="34" charset="0"/>
            </a:endParaRPr>
          </a:p>
          <a:p>
            <a:pPr marL="457200" indent="-457200">
              <a:buClr>
                <a:srgbClr val="1A1A1A"/>
              </a:buClr>
              <a:buFont typeface="Arial" panose="05000000000000000000" pitchFamily="2" charset="2"/>
              <a:buChar char="•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Clr>
                <a:srgbClr val="1A1A1A"/>
              </a:buClr>
              <a:buFont typeface="Arial" panose="05000000000000000000" pitchFamily="2" charset="2"/>
              <a:buChar char="•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Clr>
                <a:srgbClr val="1A1A1A"/>
              </a:buClr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Please complete the lab work ~/class-projects/week7.</a:t>
            </a:r>
          </a:p>
          <a:p>
            <a:pPr>
              <a:buClr>
                <a:srgbClr val="1A1A1A"/>
              </a:buClr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Clr>
                <a:srgbClr val="1A1A1A"/>
              </a:buClr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Clr>
                <a:srgbClr val="1A1A1A"/>
              </a:buClr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Please provide feedback: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https://aka.ms/AzureAdvanced/feedback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639210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CB0D5-FAEC-C979-3438-2D1F768A3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none" strike="noStrike">
                <a:solidFill>
                  <a:srgbClr val="1A1A1A"/>
                </a:solidFill>
                <a:effectLst/>
                <a:latin typeface="Segoe UI Semibold" panose="020B0702040204020203" pitchFamily="34" charset="0"/>
              </a:rPr>
              <a:t>Session Logistics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C0F67B-85EE-C366-CA96-25C5017AD7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93003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will devote 15 minutes at the start of each session to answer questions or to deal with any spillover from the previous session.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There will be a 10-minute break around the start of the second hour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Questions are welcome throughout the session​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Both on the Teams channel as well as live during the session​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All sessions are recorded​</a:t>
            </a:r>
          </a:p>
        </p:txBody>
      </p:sp>
    </p:spTree>
    <p:extLst>
      <p:ext uri="{BB962C8B-B14F-4D97-AF65-F5344CB8AC3E}">
        <p14:creationId xmlns:p14="http://schemas.microsoft.com/office/powerpoint/2010/main" val="73626171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81387-026D-B944-F6FD-D2EB4EE58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Last week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784A1-C5AC-33D4-57F8-11315FFC5D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30887"/>
          </a:xfrm>
        </p:spPr>
        <p:txBody>
          <a:bodyPr/>
          <a:lstStyle/>
          <a:p>
            <a:r>
              <a:rPr lang="en-US"/>
              <a:t>Answer questions or deal with any spillover from the previous session.</a:t>
            </a:r>
          </a:p>
        </p:txBody>
      </p:sp>
    </p:spTree>
    <p:extLst>
      <p:ext uri="{BB962C8B-B14F-4D97-AF65-F5344CB8AC3E}">
        <p14:creationId xmlns:p14="http://schemas.microsoft.com/office/powerpoint/2010/main" val="310685213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2B3F6-36CA-4D1D-B668-332D851EC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861774"/>
          </a:xfrm>
        </p:spPr>
        <p:txBody>
          <a:bodyPr/>
          <a:lstStyle/>
          <a:p>
            <a:r>
              <a:rPr lang="en-US" dirty="0">
                <a:cs typeface="Segoe UI"/>
              </a:rPr>
              <a:t>Kernel Facilities – Miscellaneous</a:t>
            </a:r>
            <a:br>
              <a:rPr lang="en-US" dirty="0"/>
            </a:br>
            <a:endParaRPr lang="it-IT" sz="2000" i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4448-C77D-442E-9141-1A6898398A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1435100"/>
            <a:ext cx="5865761" cy="6364819"/>
          </a:xfrm>
        </p:spPr>
        <p:txBody>
          <a:bodyPr/>
          <a:lstStyle/>
          <a:p>
            <a:r>
              <a:rPr lang="en-US" dirty="0"/>
              <a:t>Topics Covered:</a:t>
            </a:r>
          </a:p>
          <a:p>
            <a:pPr marL="514350" indent="-514350">
              <a:buFont typeface="Wingdings" panose="05000000000000000000" pitchFamily="2" charset="2"/>
              <a:buAutoNum type="arabicPeriod"/>
            </a:pPr>
            <a:r>
              <a:rPr lang="en-US" altLang="zh-CN" dirty="0"/>
              <a:t>Iterators (</a:t>
            </a:r>
            <a:r>
              <a:rPr lang="en-US" altLang="zh-CN" sz="1800" dirty="0" err="1"/>
              <a:t>container_of</a:t>
            </a:r>
            <a:r>
              <a:rPr lang="en-US" altLang="zh-CN" sz="1800"/>
              <a:t>(), </a:t>
            </a:r>
            <a:r>
              <a:rPr lang="en-US" altLang="zh-CN" sz="1800" dirty="0" err="1"/>
              <a:t>list_for_each_entry</a:t>
            </a:r>
            <a:r>
              <a:rPr lang="en-US" altLang="zh-CN" sz="1800" dirty="0"/>
              <a:t>().</a:t>
            </a:r>
            <a:r>
              <a:rPr lang="en-US" altLang="zh-CN" dirty="0"/>
              <a:t>)</a:t>
            </a:r>
          </a:p>
          <a:p>
            <a:pPr marL="514350" indent="-514350">
              <a:buFont typeface="Wingdings" panose="05000000000000000000" pitchFamily="2" charset="2"/>
              <a:buAutoNum type="arabicPeriod"/>
            </a:pPr>
            <a:r>
              <a:rPr lang="en-US" altLang="zh-CN" dirty="0"/>
              <a:t>ID management (</a:t>
            </a:r>
            <a:r>
              <a:rPr lang="en-US" altLang="zh-CN" sz="1800" dirty="0" err="1"/>
              <a:t>idr_alloc</a:t>
            </a:r>
            <a:r>
              <a:rPr lang="en-US" altLang="zh-CN" sz="1800" dirty="0"/>
              <a:t>(), </a:t>
            </a:r>
            <a:r>
              <a:rPr lang="en-US" altLang="zh-CN" sz="1800" dirty="0" err="1"/>
              <a:t>ida_alloc</a:t>
            </a:r>
            <a:r>
              <a:rPr lang="en-US" altLang="zh-CN" sz="1800" dirty="0"/>
              <a:t>()</a:t>
            </a:r>
            <a:r>
              <a:rPr lang="en-US" altLang="zh-CN" dirty="0"/>
              <a:t>)</a:t>
            </a:r>
          </a:p>
          <a:p>
            <a:pPr marL="514350" indent="-514350">
              <a:buAutoNum type="arabicPeriod"/>
            </a:pPr>
            <a:r>
              <a:rPr lang="en-US" dirty="0"/>
              <a:t>Time, Timeout, Jiffies, HZ</a:t>
            </a:r>
          </a:p>
          <a:p>
            <a:pPr marL="514350" indent="-514350">
              <a:buAutoNum type="arabicPeriod"/>
            </a:pPr>
            <a:r>
              <a:rPr lang="en-US" dirty="0"/>
              <a:t>Interrupt/</a:t>
            </a:r>
            <a:r>
              <a:rPr lang="en-US"/>
              <a:t>p</a:t>
            </a:r>
            <a:r>
              <a:rPr lang="en-US" altLang="zh-CN"/>
              <a:t>rocess</a:t>
            </a:r>
            <a:r>
              <a:rPr lang="en-US" altLang="zh-CN" dirty="0"/>
              <a:t>/</a:t>
            </a:r>
            <a:r>
              <a:rPr lang="en-US" altLang="zh-CN"/>
              <a:t>a</a:t>
            </a:r>
            <a:r>
              <a:rPr lang="en-US"/>
              <a:t>tomic</a:t>
            </a:r>
            <a:r>
              <a:rPr lang="en-US" dirty="0"/>
              <a:t> context</a:t>
            </a:r>
          </a:p>
          <a:p>
            <a:pPr marL="514350" indent="-514350">
              <a:buAutoNum type="arabicPeriod"/>
            </a:pPr>
            <a:r>
              <a:rPr lang="en-US" dirty="0"/>
              <a:t>Basic Linux interrupt handling</a:t>
            </a:r>
          </a:p>
          <a:p>
            <a:pPr marL="965200" lvl="2" indent="-514350">
              <a:buAutoNum type="arabicPeriod"/>
            </a:pPr>
            <a:r>
              <a:rPr lang="en-US" dirty="0"/>
              <a:t>Hard irq handler</a:t>
            </a:r>
          </a:p>
          <a:p>
            <a:pPr marL="965200" lvl="2" indent="-514350">
              <a:buAutoNum type="arabicPeriod"/>
            </a:pPr>
            <a:r>
              <a:rPr lang="en-US" altLang="zh-CN" dirty="0"/>
              <a:t>softirq, tasklet, workqueue</a:t>
            </a:r>
          </a:p>
          <a:p>
            <a:pPr marL="965200" lvl="2" indent="-514350">
              <a:buAutoNum type="arabicPeriod"/>
            </a:pPr>
            <a:r>
              <a:rPr lang="en-US" dirty="0"/>
              <a:t>Threaded </a:t>
            </a:r>
            <a:r>
              <a:rPr lang="en-US" dirty="0" err="1"/>
              <a:t>irqs</a:t>
            </a:r>
            <a:endParaRPr lang="en-US" dirty="0"/>
          </a:p>
          <a:p>
            <a:pPr lvl="1"/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9EE0D3-130E-41FF-A70A-EF5B6CDF79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14671" y="1473200"/>
            <a:ext cx="5212080" cy="304698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>
                <a:latin typeface="Segoe UI Semilight"/>
                <a:cs typeface="Segoe UI Semilight"/>
              </a:rPr>
              <a:t>Lab:</a:t>
            </a:r>
          </a:p>
          <a:p>
            <a:r>
              <a:rPr lang="en-US" dirty="0">
                <a:latin typeface="Segoe UI Semilight"/>
                <a:cs typeface="Segoe UI Semilight"/>
              </a:rPr>
              <a:t>~/class-projects/week7</a:t>
            </a:r>
            <a:endParaRPr lang="en-US" dirty="0"/>
          </a:p>
          <a:p>
            <a:r>
              <a:rPr lang="en-US" dirty="0">
                <a:latin typeface="Segoe UI Semilight"/>
                <a:cs typeface="Segoe UI Semilight"/>
              </a:rPr>
              <a:t>1. Combine the device and bus modules into one module</a:t>
            </a:r>
          </a:p>
          <a:p>
            <a:r>
              <a:rPr lang="en-US" dirty="0">
                <a:latin typeface="Segoe UI Semilight"/>
                <a:cs typeface="Segoe UI Semilight"/>
              </a:rPr>
              <a:t>2. Replace the dedicated thread in the device with "work"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96E70-968B-F5AD-F905-23AD7613C0BF}"/>
              </a:ext>
            </a:extLst>
          </p:cNvPr>
          <p:cNvSpPr txBox="1"/>
          <p:nvPr/>
        </p:nvSpPr>
        <p:spPr>
          <a:xfrm>
            <a:off x="6577781" y="482648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Segoe UI Semilight"/>
                <a:cs typeface="Segoe UI Semilight"/>
              </a:rPr>
              <a:t>More examples:</a:t>
            </a:r>
            <a:br>
              <a:rPr lang="en-US" altLang="zh-CN">
                <a:latin typeface="Segoe UI Semilight"/>
                <a:cs typeface="Segoe UI Semilight"/>
              </a:rPr>
            </a:br>
            <a:r>
              <a:rPr lang="en-US" altLang="zh-CN" sz="18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hlinkClick r:id="rId2"/>
              </a:rPr>
              <a:t>https://github.com/dcui/kernel-examples.git</a:t>
            </a:r>
            <a:endParaRPr lang="en-US" altLang="zh-CN" sz="18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64999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2559C-BAB5-CAE9-FDC0-EFB98304F8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 dirty="0"/>
              <a:t>Understanding </a:t>
            </a:r>
            <a:r>
              <a:rPr lang="en-US" dirty="0" err="1"/>
              <a:t>container_of</a:t>
            </a:r>
            <a:r>
              <a:rPr lang="en-US" dirty="0"/>
              <a:t>()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6EB7F-B885-5296-3F7D-35B190E783A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46100" y="1239799"/>
            <a:ext cx="11018520" cy="2289858"/>
          </a:xfrm>
        </p:spPr>
        <p:txBody>
          <a:bodyPr/>
          <a:lstStyle/>
          <a:p>
            <a:pPr lvl="1">
              <a:buSzPct val="45000"/>
              <a:buFont typeface="StarSymbol"/>
              <a:buChar char="●"/>
            </a:pPr>
            <a:r>
              <a:rPr lang="en-US" altLang="zh-CN" sz="2400" dirty="0" err="1"/>
              <a:t>container_of</a:t>
            </a:r>
            <a:r>
              <a:rPr lang="en-US" altLang="zh-CN" sz="2400" dirty="0"/>
              <a:t>() is defined in include/linux/</a:t>
            </a:r>
            <a:r>
              <a:rPr lang="en-US" altLang="zh-CN" sz="2400" dirty="0" err="1"/>
              <a:t>container_of.h</a:t>
            </a:r>
            <a:r>
              <a:rPr lang="en-US" altLang="zh-CN" sz="2400" dirty="0"/>
              <a:t> 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altLang="zh-CN" sz="2400" dirty="0" err="1"/>
              <a:t>offsetof</a:t>
            </a:r>
            <a:r>
              <a:rPr lang="en-US" altLang="zh-CN" sz="2400" dirty="0"/>
              <a:t>() is defined in include/linux/</a:t>
            </a:r>
            <a:r>
              <a:rPr lang="en-US" altLang="zh-CN" sz="2400" dirty="0" err="1"/>
              <a:t>stddef.h</a:t>
            </a:r>
            <a:endParaRPr lang="en-US" altLang="zh-CN" sz="2400" dirty="0"/>
          </a:p>
          <a:p>
            <a:pPr lvl="1">
              <a:buSzPct val="45000"/>
              <a:buFont typeface="StarSymbol"/>
              <a:buChar char="●"/>
            </a:pPr>
            <a:endParaRPr lang="en-US" altLang="zh-CN" dirty="0"/>
          </a:p>
          <a:p>
            <a:pPr lvl="1">
              <a:buSzPct val="45000"/>
              <a:buFont typeface="StarSymbol"/>
              <a:buChar char="●"/>
            </a:pPr>
            <a:endParaRPr lang="en-US" altLang="zh-CN" dirty="0"/>
          </a:p>
          <a:p>
            <a:pPr lvl="1">
              <a:buSzPct val="45000"/>
              <a:buFont typeface="StarSymbol"/>
              <a:buChar char="●"/>
            </a:pPr>
            <a:endParaRPr lang="en-US" altLang="zh-CN" dirty="0"/>
          </a:p>
          <a:p>
            <a:pPr lvl="1">
              <a:buSzPct val="45000"/>
              <a:buFont typeface="StarSymbol"/>
              <a:buChar char="●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DAFB5E-1CFD-DBEA-EF65-705394384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1" y="2039792"/>
            <a:ext cx="5080000" cy="10235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4BD2B3-E40D-1D79-CE85-EB24C8726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159" y="2039792"/>
            <a:ext cx="5521395" cy="8282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0E6472-BDFF-33CE-2686-64F02B0BA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00" y="3861258"/>
            <a:ext cx="4582695" cy="24983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5FC981-BA53-DA14-9C19-29D435E716A1}"/>
              </a:ext>
            </a:extLst>
          </p:cNvPr>
          <p:cNvSpPr txBox="1"/>
          <p:nvPr/>
        </p:nvSpPr>
        <p:spPr>
          <a:xfrm>
            <a:off x="5338233" y="3879329"/>
            <a:ext cx="6468534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ctx</a:t>
            </a:r>
            <a:r>
              <a:rPr lang="en-US" altLang="zh-CN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= kmalloc(sizeof(*</a:t>
            </a:r>
            <a:r>
              <a:rPr lang="en-US" altLang="zh-CN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ctx</a:t>
            </a:r>
            <a:r>
              <a:rPr lang="en-US" altLang="zh-CN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 + </a:t>
            </a:r>
            <a:r>
              <a:rPr lang="en-US" altLang="zh-CN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payload_size</a:t>
            </a:r>
            <a:r>
              <a:rPr lang="en-US" altLang="zh-CN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, GFP_ATOMIC);</a:t>
            </a:r>
          </a:p>
          <a:p>
            <a:r>
              <a:rPr lang="en-US" altLang="zh-CN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…</a:t>
            </a:r>
          </a:p>
          <a:p>
            <a:pPr algn="l"/>
            <a:r>
              <a:rPr lang="en-US" altLang="zh-CN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INIT_WORK(&amp;</a:t>
            </a:r>
            <a:r>
              <a:rPr lang="en-US" altLang="zh-CN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ctx</a:t>
            </a:r>
            <a:r>
              <a:rPr lang="en-US" altLang="zh-CN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-&gt;work, </a:t>
            </a:r>
            <a:r>
              <a:rPr lang="en-US" altLang="zh-CN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vmbus_onmessage_work</a:t>
            </a:r>
            <a:r>
              <a:rPr lang="en-US" altLang="zh-CN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);</a:t>
            </a:r>
          </a:p>
          <a:p>
            <a:r>
              <a:rPr lang="en-US" altLang="zh-CN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…</a:t>
            </a:r>
            <a:br>
              <a:rPr lang="en-US" altLang="zh-CN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zh-CN" altLang="en-US" sz="2000" dirty="0"/>
              <a:t>schedule_work(&amp;ctx-&gt;work);</a:t>
            </a:r>
          </a:p>
          <a:p>
            <a:pPr algn="l"/>
            <a:endParaRPr lang="zh-CN" alt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90844F-2304-803B-06D8-651DFF0EE50F}"/>
              </a:ext>
            </a:extLst>
          </p:cNvPr>
          <p:cNvSpPr txBox="1"/>
          <p:nvPr/>
        </p:nvSpPr>
        <p:spPr>
          <a:xfrm>
            <a:off x="503937" y="3288020"/>
            <a:ext cx="80473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45000"/>
              <a:buFont typeface="StarSymbol"/>
              <a:buChar char="●"/>
            </a:pPr>
            <a:r>
              <a:rPr lang="en-US" altLang="zh-CN" sz="2800" dirty="0"/>
              <a:t> </a:t>
            </a:r>
            <a:r>
              <a:rPr lang="en-US" altLang="zh-CN" sz="2400" dirty="0"/>
              <a:t>An example in drivers/hv/vmbus_drv.c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7E86D8-7F71-1466-5506-E992517AE6A8}"/>
              </a:ext>
            </a:extLst>
          </p:cNvPr>
          <p:cNvSpPr txBox="1"/>
          <p:nvPr/>
        </p:nvSpPr>
        <p:spPr>
          <a:xfrm>
            <a:off x="5304367" y="5971484"/>
            <a:ext cx="582083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20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Quiz: Line 1068 frees the </a:t>
            </a:r>
            <a:r>
              <a:rPr lang="en-US" altLang="zh-CN" sz="2000" i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ctx</a:t>
            </a:r>
            <a:r>
              <a:rPr lang="en-US" altLang="zh-CN" sz="20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object. Is this safe?  </a:t>
            </a:r>
            <a:endParaRPr lang="zh-CN" altLang="en-US" sz="2000" i="1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7321387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2559C-BAB5-CAE9-FDC0-EFB98304F8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3" y="457200"/>
            <a:ext cx="11018520" cy="557918"/>
          </a:xfrm>
        </p:spPr>
        <p:txBody>
          <a:bodyPr/>
          <a:lstStyle/>
          <a:p>
            <a:r>
              <a:rPr lang="en-US" dirty="0"/>
              <a:t>Understanding </a:t>
            </a:r>
            <a:r>
              <a:rPr lang="en-US" dirty="0" err="1"/>
              <a:t>list_head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6EB7F-B885-5296-3F7D-35B190E783A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46100" y="1015118"/>
            <a:ext cx="11018520" cy="738664"/>
          </a:xfrm>
        </p:spPr>
        <p:txBody>
          <a:bodyPr/>
          <a:lstStyle/>
          <a:p>
            <a:pPr lvl="1">
              <a:buSzPct val="45000"/>
              <a:buFont typeface="StarSymbol"/>
              <a:buChar char="●"/>
            </a:pPr>
            <a:r>
              <a:rPr lang="en-US" altLang="zh-CN" sz="2400" dirty="0"/>
              <a:t>The doubly-linked list in Linux kernel is “struct </a:t>
            </a:r>
            <a:r>
              <a:rPr lang="en-US" altLang="zh-CN" sz="2400" dirty="0" err="1"/>
              <a:t>list_head</a:t>
            </a:r>
            <a:r>
              <a:rPr lang="en-US" altLang="zh-CN" sz="2400" dirty="0"/>
              <a:t>”.</a:t>
            </a:r>
          </a:p>
          <a:p>
            <a:pPr lvl="1">
              <a:buSzPct val="45000"/>
              <a:buFont typeface="StarSymbol"/>
              <a:buChar char="●"/>
            </a:pPr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F3B76BC-F2BA-AD43-531B-F3DDF2F1F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564" y="1384450"/>
            <a:ext cx="5727445" cy="523933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2A1E2FF-61C6-F77E-44BF-BFB68F6ECC7E}"/>
              </a:ext>
            </a:extLst>
          </p:cNvPr>
          <p:cNvSpPr txBox="1"/>
          <p:nvPr/>
        </p:nvSpPr>
        <p:spPr>
          <a:xfrm>
            <a:off x="6717846" y="1344399"/>
            <a:ext cx="4867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The full API list:</a:t>
            </a:r>
            <a:endParaRPr lang="en-US" altLang="zh-CN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D2066B9-2DAA-22EC-7064-8D0730403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8537" y="1689404"/>
            <a:ext cx="4746471" cy="493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652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Custom 3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8661C5"/>
      </a:accent5>
      <a:accent6>
        <a:srgbClr val="737373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M_White_2_Apr_2018.potx" id="{26C96195-5F97-4020-9126-CF0686EA703A}" vid="{6C9527AC-54B1-4985-B6C5-6491A04A83F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CE28B9E8B9DD489DA434131826ED68" ma:contentTypeVersion="4" ma:contentTypeDescription="Create a new document." ma:contentTypeScope="" ma:versionID="f9279149ac14c721d29627dcf65edef4">
  <xsd:schema xmlns:xsd="http://www.w3.org/2001/XMLSchema" xmlns:xs="http://www.w3.org/2001/XMLSchema" xmlns:p="http://schemas.microsoft.com/office/2006/metadata/properties" xmlns:ns2="6dc34b29-cee3-4524-9ff3-cb9e91ed1533" xmlns:ns3="39ce54df-110e-4ccf-9930-470f9d76fa76" targetNamespace="http://schemas.microsoft.com/office/2006/metadata/properties" ma:root="true" ma:fieldsID="95b864f61b29b7db3320e1e0141ec5e4" ns2:_="" ns3:_="">
    <xsd:import namespace="6dc34b29-cee3-4524-9ff3-cb9e91ed1533"/>
    <xsd:import namespace="39ce54df-110e-4ccf-9930-470f9d76fa7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34b29-cee3-4524-9ff3-cb9e91ed15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ce54df-110e-4ccf-9930-470f9d76fa7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39ce54df-110e-4ccf-9930-470f9d76fa76">
      <UserInfo>
        <DisplayName>Dexuan Cui</DisplayName>
        <AccountId>18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EF325FEF-A6FF-49AB-8FA4-F5298284F8A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A2ECE65-45CC-4637-8AB3-7C43E98B3D23}">
  <ds:schemaRefs>
    <ds:schemaRef ds:uri="39ce54df-110e-4ccf-9930-470f9d76fa76"/>
    <ds:schemaRef ds:uri="6dc34b29-cee3-4524-9ff3-cb9e91ed153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B05E41F-4ACA-406B-ADC1-2AD9D66E0137}">
  <ds:schemaRefs>
    <ds:schemaRef ds:uri="39ce54df-110e-4ccf-9930-470f9d76fa76"/>
    <ds:schemaRef ds:uri="6dc34b29-cee3-4524-9ff3-cb9e91ed153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4591</TotalTime>
  <Words>4443</Words>
  <Application>Microsoft Office PowerPoint</Application>
  <PresentationFormat>Widescreen</PresentationFormat>
  <Paragraphs>415</Paragraphs>
  <Slides>43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8" baseType="lpstr">
      <vt:lpstr>Arial</vt:lpstr>
      <vt:lpstr>Calibri</vt:lpstr>
      <vt:lpstr>Calibri Light</vt:lpstr>
      <vt:lpstr>Cascadia Code</vt:lpstr>
      <vt:lpstr>Courier</vt:lpstr>
      <vt:lpstr>Courier New</vt:lpstr>
      <vt:lpstr>Segoe UI</vt:lpstr>
      <vt:lpstr>Segoe UI Light</vt:lpstr>
      <vt:lpstr>Segoe UI Semibold</vt:lpstr>
      <vt:lpstr>Segoe UI Semilight</vt:lpstr>
      <vt:lpstr>StarSymbol</vt:lpstr>
      <vt:lpstr>Times New Roman</vt:lpstr>
      <vt:lpstr>Wingdings</vt:lpstr>
      <vt:lpstr>Office Theme</vt:lpstr>
      <vt:lpstr>WHITE TEMPLATE</vt:lpstr>
      <vt:lpstr>Introduction To Linux Kernel Development  Session 7 </vt:lpstr>
      <vt:lpstr>Instructors</vt:lpstr>
      <vt:lpstr>Instructor</vt:lpstr>
      <vt:lpstr>Instructor</vt:lpstr>
      <vt:lpstr>Session Logistics</vt:lpstr>
      <vt:lpstr>Last week</vt:lpstr>
      <vt:lpstr>Kernel Facilities – Miscellaneous </vt:lpstr>
      <vt:lpstr>Understanding container_of() </vt:lpstr>
      <vt:lpstr>Understanding list_head</vt:lpstr>
      <vt:lpstr>Understanding list_head (an example in hv_vmbus)</vt:lpstr>
      <vt:lpstr>Lab 1: write a module to list  the PIDs /names of all the processes</vt:lpstr>
      <vt:lpstr>What is an “ID” and how can we manage ids in kernel? </vt:lpstr>
      <vt:lpstr>ID management (idr_alloc(), ida_alloc())</vt:lpstr>
      <vt:lpstr>Lab 2: Write a module to exercise the IDR APIs </vt:lpstr>
      <vt:lpstr>Time for Q &amp; A: Any questions about content so far?</vt:lpstr>
      <vt:lpstr>Kernel Notion of time</vt:lpstr>
      <vt:lpstr>Kernel Notion of time (continued)</vt:lpstr>
      <vt:lpstr>Lab 3: check the time interrupt rate when the system is idle and busy</vt:lpstr>
      <vt:lpstr>The global variable “Jiffies”</vt:lpstr>
      <vt:lpstr>DCE Time (Windows time) is different than Linux time</vt:lpstr>
      <vt:lpstr>The global variable “Jiffies”</vt:lpstr>
      <vt:lpstr>The jiffies-based timers</vt:lpstr>
      <vt:lpstr>High-resolution timers</vt:lpstr>
      <vt:lpstr>Example use of “Jiffies”</vt:lpstr>
      <vt:lpstr>Delaying execution – busy looping</vt:lpstr>
      <vt:lpstr>Delaying execution in atomic context (no sleeping)</vt:lpstr>
      <vt:lpstr>Delaying execution in non-atomic context</vt:lpstr>
      <vt:lpstr>How is msleep() implemented?</vt:lpstr>
      <vt:lpstr>Delaying execution – delayed work</vt:lpstr>
      <vt:lpstr>Delaying execution – delayed work example</vt:lpstr>
      <vt:lpstr>Break: Q &amp; A</vt:lpstr>
      <vt:lpstr>Review: Execution context (this slide is from week 6)</vt:lpstr>
      <vt:lpstr>Interrupt context vs. process context</vt:lpstr>
      <vt:lpstr>atomic context vs. non-atomic context</vt:lpstr>
      <vt:lpstr>Basic Linux interrupt handling (device driver’s perspective)</vt:lpstr>
      <vt:lpstr>Basic Linux interrupt handling (an example in the MANA VF NIC driver)</vt:lpstr>
      <vt:lpstr>Basic Linux interrupt handling (softirqs)</vt:lpstr>
      <vt:lpstr>Basic Linux interrupt handling (tasklets)</vt:lpstr>
      <vt:lpstr>Basic Linux interrupt handling (workqueues)</vt:lpstr>
      <vt:lpstr>Basic Linux interrupt handling (threaded irqs)</vt:lpstr>
      <vt:lpstr>Lab 4: Analyze how vmbus_isr() offloads work to tasklets/wokqueues</vt:lpstr>
      <vt:lpstr>Thank You!</vt:lpstr>
      <vt:lpstr>Next Week</vt:lpstr>
    </vt:vector>
  </TitlesOfParts>
  <Company>Microsoft Corporation. All Rights Reserved.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 7: Linux Kernel Development</dc:title>
  <dc:creator>kys@microsoft.com</dc:creator>
  <cp:lastModifiedBy>Steven French</cp:lastModifiedBy>
  <cp:revision>43</cp:revision>
  <dcterms:created xsi:type="dcterms:W3CDTF">2021-09-28T19:15:58Z</dcterms:created>
  <dcterms:modified xsi:type="dcterms:W3CDTF">2022-06-03T01:43:58Z</dcterms:modified>
  <cp:category>Azure Advanced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0x01010006CE28B9E8B9DD489DA434131826ED68</vt:lpwstr>
  </property>
</Properties>
</file>